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media/image2.tmp" ContentType="image/jpeg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5" r:id="rId2"/>
    <p:sldId id="264" r:id="rId3"/>
  </p:sldIdLst>
  <p:sldSz cx="13817600" cy="7772400"/>
  <p:notesSz cx="6858000" cy="9144000"/>
  <p:custDataLst>
    <p:tags r:id="rId6"/>
  </p:custDataLst>
  <p:defaultTextStyle>
    <a:defPPr>
      <a:defRPr lang="fr-FR"/>
    </a:defPPr>
    <a:lvl1pPr marL="0" algn="l" defTabSz="914400" rtl="0" eaLnBrk="1" latinLnBrk="0" hangingPunct="1">
      <a:defRPr lang="en-US" sz="11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en-US" sz="11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en-US" sz="11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en-US" sz="11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en-US" sz="11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25" userDrawn="1">
          <p15:clr>
            <a:srgbClr val="A4A3A4"/>
          </p15:clr>
        </p15:guide>
        <p15:guide id="2" orient="horz" pos="2565" userDrawn="1">
          <p15:clr>
            <a:srgbClr val="A4A3A4"/>
          </p15:clr>
        </p15:guide>
        <p15:guide id="3" orient="horz" pos="2910" userDrawn="1">
          <p15:clr>
            <a:srgbClr val="A4A3A4"/>
          </p15:clr>
        </p15:guide>
        <p15:guide id="4" orient="horz" pos="4148" userDrawn="1">
          <p15:clr>
            <a:srgbClr val="A4A3A4"/>
          </p15:clr>
        </p15:guide>
        <p15:guide id="5" pos="4117" userDrawn="1">
          <p15:clr>
            <a:srgbClr val="A4A3A4"/>
          </p15:clr>
        </p15:guide>
        <p15:guide id="6" pos="459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D7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F6702A1-A54F-4802-A9EC-B28C02EDC1F7}" styleName="Roadmap">
    <a:wholeTbl>
      <a:tcTxStyle b="off" i="off">
        <a:fontRef idx="minor">
          <a:prstClr val="black"/>
        </a:fontRef>
        <a:schemeClr val="tx2"/>
      </a:tcTxStyle>
      <a:tcStyle>
        <a:tcBdr>
          <a:left>
            <a:ln w="0" cmpd="sng">
              <a:solidFill>
                <a:schemeClr val="bg1">
                  <a:lumMod val="95000"/>
                </a:schemeClr>
              </a:solidFill>
            </a:ln>
          </a:left>
          <a:right>
            <a:ln w="0" cmpd="sng">
              <a:solidFill>
                <a:schemeClr val="bg1">
                  <a:lumMod val="95000"/>
                </a:schemeClr>
              </a:solidFill>
            </a:ln>
          </a:right>
          <a:top>
            <a:ln w="0" cmpd="sng">
              <a:solidFill>
                <a:schemeClr val="bg1">
                  <a:lumMod val="95000"/>
                </a:schemeClr>
              </a:solidFill>
            </a:ln>
          </a:top>
          <a:bottom>
            <a:ln w="0" cmpd="sng">
              <a:solidFill>
                <a:schemeClr val="bg1">
                  <a:lumMod val="95000"/>
                </a:schemeClr>
              </a:solidFill>
            </a:ln>
          </a:bottom>
          <a:insideH>
            <a:ln>
              <a:noFill/>
            </a:ln>
          </a:insideH>
          <a:insideV>
            <a:ln w="57150" cmpd="sng">
              <a:solidFill>
                <a:srgbClr val="FFFFFF"/>
              </a:solidFill>
            </a:ln>
          </a:insideV>
        </a:tcBdr>
        <a:fill>
          <a:solidFill>
            <a:schemeClr val="bg1">
              <a:lumMod val="95000"/>
            </a:schemeClr>
          </a:solidFill>
        </a:fill>
      </a:tcStyle>
    </a:wholeTbl>
    <a:firstCol>
      <a:tcTxStyle>
        <a:fontRef idx="minor">
          <a:prstClr val="black"/>
        </a:fontRef>
        <a:schemeClr val="bg1"/>
      </a:tcTxStyle>
      <a:tcStyle>
        <a:tcBdr/>
        <a:fill>
          <a:solidFill>
            <a:schemeClr val="accent1"/>
          </a:solidFill>
        </a:fill>
      </a:tcStyle>
    </a:firstCol>
    <a:firstRow>
      <a:tcTxStyle>
        <a:fontRef idx="minor">
          <a:prstClr val="black"/>
        </a:fontRef>
        <a:schemeClr val="bg1"/>
      </a:tcTxStyle>
      <a:tcStyle>
        <a:tcBdr>
          <a:insideH>
            <a:ln w="57150" cmpd="sng">
              <a:solidFill>
                <a:srgbClr val="FFFFFF"/>
              </a:solidFill>
            </a:ln>
          </a:insideH>
          <a:insideV>
            <a:ln w="57150" cmpd="sng">
              <a:solidFill>
                <a:srgbClr val="FFFFFF"/>
              </a:solidFill>
            </a:ln>
          </a:insideV>
        </a:tcBdr>
        <a:fill>
          <a:solidFill>
            <a:schemeClr val="accent1"/>
          </a:solidFill>
        </a:fill>
      </a:tcStyle>
    </a:firstRow>
  </a:tblStyle>
  <a:tblStyle styleId="{C679532D-8790-4F43-B145-F427FA289644}" styleName="Timetable">
    <a:wholeTbl>
      <a:tcTxStyle b="off" i="off">
        <a:fontRef idx="minor">
          <a:prstClr val="black"/>
        </a:fontRef>
        <a:schemeClr val="tx2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5" cmpd="sng">
              <a:solidFill>
                <a:srgbClr val="FFFFFF"/>
              </a:solidFill>
            </a:ln>
          </a:insideH>
          <a:insideV>
            <a:ln w="6355" cmpd="sng">
              <a:solidFill>
                <a:srgbClr val="FFFFFF"/>
              </a:solidFill>
            </a:ln>
          </a:insideV>
        </a:tcBdr>
        <a:fill>
          <a:noFill/>
        </a:fill>
      </a:tcStyle>
    </a:wholeTbl>
    <a:band1V>
      <a:tcStyle>
        <a:tcBdr/>
        <a:fill>
          <a:solidFill>
            <a:schemeClr val="bg1">
              <a:lumMod val="95000"/>
            </a:schemeClr>
          </a:solidFill>
        </a:fill>
      </a:tcStyle>
    </a:band1V>
    <a:band2V>
      <a:tcStyle>
        <a:tcBdr/>
        <a:fill>
          <a:solidFill>
            <a:schemeClr val="bg1">
              <a:lumMod val="85000"/>
            </a:schemeClr>
          </a:solidFill>
        </a:fill>
      </a:tcStyle>
    </a:band2V>
    <a:firstCol>
      <a:tcTxStyle>
        <a:fontRef idx="minor">
          <a:prstClr val="black"/>
        </a:fontRef>
        <a:schemeClr val="bg1"/>
      </a:tcTxStyle>
      <a:tcStyle>
        <a:tcBdr/>
        <a:fill>
          <a:solidFill>
            <a:schemeClr val="accent1"/>
          </a:solidFill>
        </a:fill>
      </a:tcStyle>
    </a:firstCol>
    <a:firstRow>
      <a:tcTxStyle>
        <a:fontRef idx="minor">
          <a:prstClr val="black"/>
        </a:fontRef>
        <a:schemeClr val="bg1"/>
      </a:tcTxStyle>
      <a:tcStyle>
        <a:tcBdr/>
        <a:fill>
          <a:solidFill>
            <a:schemeClr val="accent1"/>
          </a:solidFill>
        </a:fill>
      </a:tcStyle>
    </a:firstRow>
  </a:tblStyle>
  <a:tblStyle styleId="{640930CC-2DD5-4645-9BF9-1F0F6B9BBA25}" styleName="Standard">
    <a:wholeTbl>
      <a:tcTxStyle i="off">
        <a:fontRef idx="minor">
          <a:prstClr val="black"/>
        </a:fontRef>
        <a:schemeClr val="tx2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lastRow>
      <a:tcTxStyle>
        <a:fontRef idx="minor">
          <a:prstClr val="black"/>
        </a:fontRef>
        <a:schemeClr val="tx2"/>
      </a:tcTxStyle>
      <a:tcStyle>
        <a:tcBdr>
          <a:bottom>
            <a:ln w="6355" cmpd="sng">
              <a:solidFill>
                <a:schemeClr val="tx2"/>
              </a:solidFill>
            </a:ln>
          </a:bottom>
        </a:tcBdr>
        <a:fill>
          <a:noFill/>
        </a:fill>
      </a:tcStyle>
    </a:lastRow>
    <a:firstRow>
      <a:tcTxStyle b="on">
        <a:fontRef idx="minor">
          <a:prstClr val="black"/>
        </a:fontRef>
        <a:schemeClr val="tx2"/>
      </a:tcTxStyle>
      <a:tcStyle>
        <a:tcBdr>
          <a:bottom>
            <a:ln w="6355" cmpd="sng">
              <a:solidFill>
                <a:schemeClr val="tx2"/>
              </a:solidFill>
            </a:ln>
          </a:bottom>
        </a:tcBdr>
        <a:fill>
          <a:noFill/>
        </a:fill>
      </a:tcStyle>
    </a:firstRow>
  </a:tblStyle>
  <a:tblStyle styleId="{0582B0D9-9874-4C26-850A-993D2AA39D9F}" styleName="Blank">
    <a:wholeTbl>
      <a:tcTxStyle i="off">
        <a:fontRef idx="minor">
          <a:prstClr val="black"/>
        </a:fontRef>
        <a:schemeClr val="tx2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firstRow>
      <a:tcTxStyle b="on">
        <a:fontRef idx="minor">
          <a:prstClr val="black"/>
        </a:fontRef>
        <a:schemeClr val="tx2"/>
      </a:tcTxStyle>
      <a:tcStyle>
        <a:tcBdr>
          <a:bottom>
            <a:ln w="6355" cmpd="sng">
              <a:solidFill>
                <a:schemeClr val="tx2"/>
              </a:solidFill>
            </a:ln>
          </a:bottom>
        </a:tcBdr>
        <a:fill>
          <a:noFill/>
        </a:fill>
      </a:tcStyle>
    </a:firstRow>
  </a:tblStyle>
  <a:tblStyle styleId="{F3359BF5-DAE9-4BDB-B8C4-06CAF9B8A900}" styleName="Agenda">
    <a:wholeTbl>
      <a:tcTxStyle b="off" i="off">
        <a:fontRef idx="minor">
          <a:prstClr val="black"/>
        </a:fontRef>
        <a:schemeClr val="bg2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 w="6350" cmpd="sng">
              <a:solidFill>
                <a:srgbClr val="AFB1B3"/>
              </a:solidFill>
              <a:prstDash val="solid"/>
            </a:ln>
          </a:insideH>
          <a:insideV>
            <a:ln>
              <a:noFill/>
            </a:ln>
          </a:insideV>
        </a:tcBdr>
        <a:fill>
          <a:noFill/>
        </a:fill>
      </a:tcStyle>
    </a:wholeTbl>
    <a:lastRow>
      <a:tcTxStyle>
        <a:fontRef idx="minor">
          <a:prstClr val="black"/>
        </a:fontRef>
        <a:schemeClr val="bg2"/>
      </a:tcTxStyle>
      <a:tcStyle>
        <a:tcBdr>
          <a:bottom>
            <a:ln w="6350" cmpd="sng">
              <a:solidFill>
                <a:srgbClr val="AFB1B3"/>
              </a:solidFill>
              <a:prstDash val="solid"/>
            </a:ln>
          </a:bottom>
        </a:tcBdr>
        <a:fill>
          <a:noFill/>
        </a:fill>
      </a:tcStyle>
    </a:lastRow>
    <a:firstRow>
      <a:tcTxStyle>
        <a:fontRef idx="minor">
          <a:prstClr val="black"/>
        </a:fontRef>
        <a:schemeClr val="bg2"/>
      </a:tcTxStyle>
      <a:tcStyle>
        <a:tcBdr>
          <a:top>
            <a:ln w="6350" cmpd="sng">
              <a:solidFill>
                <a:srgbClr val="AFB1B3"/>
              </a:solidFill>
              <a:prstDash val="solid"/>
            </a:ln>
          </a:top>
        </a:tcBdr>
        <a:fill>
          <a:noFill/>
        </a:fill>
      </a:tcStyle>
    </a:firstRow>
  </a:tblStyle>
  <a:tblStyle styleId="{0CAB58E7-5CDE-43C6-A48B-3C2A836B0257}" styleName="League">
    <a:wholeTbl>
      <a:tcTxStyle i="off">
        <a:fontRef idx="minor">
          <a:prstClr val="black"/>
        </a:fontRef>
        <a:schemeClr val="tx2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lastRow>
      <a:tcTxStyle>
        <a:schemeClr val="tx2"/>
      </a:tcTxStyle>
      <a:tcStyle>
        <a:tcBdr>
          <a:bottom>
            <a:ln w="6355" cmpd="sng">
              <a:solidFill>
                <a:schemeClr val="tx2"/>
              </a:solidFill>
            </a:ln>
          </a:bottom>
        </a:tcBdr>
        <a:fill>
          <a:noFill/>
        </a:fill>
      </a:tcStyle>
    </a:lastRow>
    <a:firstRow>
      <a:tcTxStyle b="on">
        <a:schemeClr val="tx2"/>
      </a:tcTxStyle>
      <a:tcStyle>
        <a:tcBdr>
          <a:bottom>
            <a:ln w="6355" cmpd="sng">
              <a:solidFill>
                <a:schemeClr val="tx2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456" y="84"/>
      </p:cViewPr>
      <p:guideLst>
        <p:guide orient="horz" pos="1325"/>
        <p:guide orient="horz" pos="2565"/>
        <p:guide orient="horz" pos="2910"/>
        <p:guide orient="horz" pos="4148"/>
        <p:guide pos="4117"/>
        <p:guide pos="459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8CB54E4-34D7-1F77-1585-D35DE93026C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7DADE0-35C0-C7E4-E518-D2219555968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757E47-F6ED-435A-B626-43D60835FE9D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DB370A-9B55-BB01-E64A-F0B540298E0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F918EB-9859-C25B-F156-0566A771EDF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90E623-1FBA-4B4B-BD46-02667767C9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159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826EC2-BFD6-42E7-8262-7D8BE575E37C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7B4644-8BCB-4141-BE29-46BFCBA75B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45046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mp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0.xml"/><Relationship Id="rId1" Type="http://schemas.openxmlformats.org/officeDocument/2006/relationships/tags" Target="../tags/tag9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Pag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Title">
            <a:extLst>
              <a:ext uri="{FF2B5EF4-FFF2-40B4-BE49-F238E27FC236}">
                <a16:creationId xmlns:a16="http://schemas.microsoft.com/office/drawing/2014/main" id="{6747A113-24D1-47DF-8792-4243EE363E0B}"/>
              </a:ext>
            </a:extLst>
          </p:cNvPr>
          <p:cNvSpPr>
            <a:spLocks noGrp="1"/>
          </p:cNvSpPr>
          <p:nvPr>
            <p:ph type="title" idx="10" hasCustomPrompt="1"/>
          </p:nvPr>
        </p:nvSpPr>
        <p:spPr>
          <a:xfrm>
            <a:off x="653197" y="2916936"/>
            <a:ext cx="12511209" cy="557784"/>
          </a:xfrm>
        </p:spPr>
        <p:txBody>
          <a:bodyPr vert="horz" wrap="square" lIns="0" tIns="0" rIns="0" bIns="0" anchor="b">
            <a:noAutofit/>
          </a:bodyPr>
          <a:lstStyle>
            <a:lvl1pPr algn="l">
              <a:spcBef>
                <a:spcPct val="9500"/>
              </a:spcBef>
              <a:buFontTx/>
              <a:buNone/>
              <a:defRPr sz="3599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/>
              <a:t>[Presentation title]</a:t>
            </a:r>
          </a:p>
        </p:txBody>
      </p:sp>
      <p:sp>
        <p:nvSpPr>
          <p:cNvPr id="4" name="PlaceholderSubtitle">
            <a:extLst>
              <a:ext uri="{FF2B5EF4-FFF2-40B4-BE49-F238E27FC236}">
                <a16:creationId xmlns:a16="http://schemas.microsoft.com/office/drawing/2014/main" id="{0BC41402-BC2A-4D2C-9BF7-0D2CAD213F0D}"/>
              </a:ext>
            </a:extLst>
          </p:cNvPr>
          <p:cNvSpPr>
            <a:spLocks noGrp="1"/>
          </p:cNvSpPr>
          <p:nvPr>
            <p:ph type="subTitle" idx="11" hasCustomPrompt="1"/>
          </p:nvPr>
        </p:nvSpPr>
        <p:spPr>
          <a:xfrm>
            <a:off x="653197" y="3703320"/>
            <a:ext cx="2148009" cy="585216"/>
          </a:xfrm>
        </p:spPr>
        <p:txBody>
          <a:bodyPr vert="horz" wrap="none" lIns="0" tIns="0" rIns="0" bIns="0" anchor="t">
            <a:noAutofit/>
          </a:bodyPr>
          <a:lstStyle>
            <a:lvl1pPr marL="0" indent="0" algn="l">
              <a:spcBef>
                <a:spcPts val="10"/>
              </a:spcBef>
              <a:buFontTx/>
              <a:buNone/>
              <a:defRPr sz="18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457162" indent="0" algn="ctr">
              <a:buNone/>
            </a:lvl2pPr>
            <a:lvl3pPr marL="914323" indent="0" algn="ctr">
              <a:buNone/>
            </a:lvl3pPr>
            <a:lvl4pPr marL="1371485" indent="0" algn="ctr">
              <a:buNone/>
            </a:lvl4pPr>
            <a:lvl5pPr marL="1828647" indent="0" algn="ctr">
              <a:buNone/>
            </a:lvl5pPr>
            <a:lvl6pPr marL="2285808" indent="0" algn="ctr">
              <a:buNone/>
            </a:lvl6pPr>
            <a:lvl7pPr marL="2742970" indent="0" algn="ctr">
              <a:buNone/>
            </a:lvl7pPr>
            <a:lvl8pPr marL="3200132" indent="0" algn="ctr">
              <a:buNone/>
            </a:lvl8pPr>
            <a:lvl9pPr marL="3657294" indent="0" algn="ctr">
              <a:buNone/>
            </a:lvl9pPr>
          </a:lstStyle>
          <a:p>
            <a:r>
              <a:rPr lang="en-US"/>
              <a:t>Event name/subtitle</a:t>
            </a:r>
          </a:p>
        </p:txBody>
      </p:sp>
      <p:sp>
        <p:nvSpPr>
          <p:cNvPr id="5" name="CoverPageDateText">
            <a:extLst>
              <a:ext uri="{FF2B5EF4-FFF2-40B4-BE49-F238E27FC236}">
                <a16:creationId xmlns:a16="http://schemas.microsoft.com/office/drawing/2014/main" id="{45BD8FA0-83D3-4574-8ADB-6C9906D5CCC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813767" y="3703320"/>
            <a:ext cx="4132719" cy="365760"/>
          </a:xfrm>
          <a:prstGeom prst="rect">
            <a:avLst/>
          </a:prstGeom>
        </p:spPr>
        <p:txBody>
          <a:bodyPr vert="horz" wrap="none" lIns="0" tIns="0" rIns="0" bIns="0" anchor="t">
            <a:noAutofit/>
          </a:bodyPr>
          <a:lstStyle>
            <a:lvl1pPr marL="3174" indent="0" algn="l">
              <a:spcBef>
                <a:spcPts val="10"/>
              </a:spcBef>
              <a:buFontTx/>
              <a:buNone/>
              <a:defRPr sz="18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27429" indent="0" algn="l">
              <a:buFontTx/>
              <a:buNone/>
              <a:defRPr sz="1800" b="0" i="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73721" indent="0" algn="l">
              <a:buFontTx/>
              <a:buNone/>
              <a:defRPr sz="1800" b="0" i="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338300" indent="0" algn="l">
              <a:buFontTx/>
              <a:buNone/>
              <a:defRPr sz="1800" b="0" i="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502878" indent="0" algn="l">
              <a:buFontTx/>
              <a:buNone/>
              <a:defRPr sz="1800" b="0" i="0">
                <a:solidFill>
                  <a:schemeClr val="tx2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US"/>
              <a:t>| March 2021</a:t>
            </a:r>
          </a:p>
        </p:txBody>
      </p:sp>
      <p:pic>
        <p:nvPicPr>
          <p:cNvPr id="7" name="BrandLogo">
            <a:extLst>
              <a:ext uri="{FF2B5EF4-FFF2-40B4-BE49-F238E27FC236}">
                <a16:creationId xmlns:a16="http://schemas.microsoft.com/office/drawing/2014/main" id="{BCF81B6E-6DED-46CE-A5DA-6BFF209E5261}"/>
              </a:ext>
            </a:extLst>
          </p:cNvPr>
          <p:cNvPicPr>
            <a:picLocks/>
          </p:cNvPicPr>
          <p:nvPr userDrawn="1">
            <p:custDataLst>
              <p:tags r:id="rId1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665757" y="475488"/>
            <a:ext cx="2185693" cy="320040"/>
          </a:xfrm>
          <a:prstGeom prst="rect">
            <a:avLst/>
          </a:prstGeom>
        </p:spPr>
      </p:pic>
      <p:sp>
        <p:nvSpPr>
          <p:cNvPr id="8" name="GradientBar">
            <a:extLst>
              <a:ext uri="{FF2B5EF4-FFF2-40B4-BE49-F238E27FC236}">
                <a16:creationId xmlns:a16="http://schemas.microsoft.com/office/drawing/2014/main" id="{00E6ED7A-56C6-43F1-8055-9944D0AF1656}"/>
              </a:ext>
            </a:extLst>
          </p:cNvPr>
          <p:cNvSpPr txBox="1"/>
          <p:nvPr userDrawn="1"/>
        </p:nvSpPr>
        <p:spPr>
          <a:xfrm>
            <a:off x="0" y="7287768"/>
            <a:ext cx="13817600" cy="45720"/>
          </a:xfrm>
          <a:prstGeom prst="rect">
            <a:avLst/>
          </a:prstGeom>
          <a:gradFill flip="none" rotWithShape="1">
            <a:gsLst>
              <a:gs pos="50000">
                <a:schemeClr val="lt2">
                  <a:lumMod val="100000"/>
                </a:schemeClr>
              </a:gs>
              <a:gs pos="0">
                <a:srgbClr val="4E2A08"/>
              </a:gs>
              <a:gs pos="100000">
                <a:srgbClr val="4E2A08"/>
              </a:gs>
            </a:gsLst>
            <a:lin ang="0" scaled="1"/>
            <a:tileRect/>
          </a:gradFill>
        </p:spPr>
        <p:txBody>
          <a:bodyPr vert="horz" wrap="square" lIns="0" tIns="0" rIns="0" bIns="0" rtlCol="0" anchor="t">
            <a:noAutofit/>
          </a:bodyPr>
          <a:lstStyle/>
          <a:p>
            <a:pPr algn="r">
              <a:lnSpc>
                <a:spcPct val="110000"/>
              </a:lnSpc>
            </a:pPr>
            <a:endParaRPr lang="en-US" sz="1200" b="0" i="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9" name="ConfidentialInternal">
            <a:extLst>
              <a:ext uri="{FF2B5EF4-FFF2-40B4-BE49-F238E27FC236}">
                <a16:creationId xmlns:a16="http://schemas.microsoft.com/office/drawing/2014/main" id="{AF4D3C01-4E3C-4DCE-8C94-B4D4BA501DDF}"/>
              </a:ext>
            </a:extLst>
          </p:cNvPr>
          <p:cNvSpPr txBox="1"/>
          <p:nvPr userDrawn="1"/>
        </p:nvSpPr>
        <p:spPr>
          <a:xfrm>
            <a:off x="653196" y="7443216"/>
            <a:ext cx="9860742" cy="182880"/>
          </a:xfrm>
          <a:prstGeom prst="rect">
            <a:avLst/>
          </a:prstGeom>
          <a:noFill/>
        </p:spPr>
        <p:txBody>
          <a:bodyPr vert="horz" wrap="none" lIns="0" tIns="0" rIns="0" bIns="0" rtlCol="0" anchor="ctr">
            <a:noAutofit/>
          </a:bodyPr>
          <a:lstStyle/>
          <a:p>
            <a:pPr algn="l">
              <a:lnSpc>
                <a:spcPct val="110000"/>
              </a:lnSpc>
            </a:pPr>
            <a:r>
              <a:rPr lang="en-US" sz="800" b="0" i="0" cap="all" spc="210" dirty="0">
                <a:solidFill>
                  <a:schemeClr val="tx2"/>
                </a:solidFill>
                <a:latin typeface="Arial" panose="020B0604020202020204" pitchFamily="34" charset="0"/>
              </a:rPr>
              <a:t>STRICTLY PRIVATE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3985500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wo Left On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73E0F4-1F1C-4FBE-B91C-F47B9794D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1">
            <a:extLst>
              <a:ext uri="{FF2B5EF4-FFF2-40B4-BE49-F238E27FC236}">
                <a16:creationId xmlns:a16="http://schemas.microsoft.com/office/drawing/2014/main" id="{8D12C352-211E-40CF-81D2-978DAB4799D5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53197" y="2103120"/>
            <a:ext cx="5878761" cy="1965960"/>
          </a:xfrm>
        </p:spPr>
        <p:txBody>
          <a:bodyPr/>
          <a:lstStyle>
            <a:lvl1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2">
            <a:extLst>
              <a:ext uri="{FF2B5EF4-FFF2-40B4-BE49-F238E27FC236}">
                <a16:creationId xmlns:a16="http://schemas.microsoft.com/office/drawing/2014/main" id="{91E58ADB-50D0-4F07-968C-D0C50D1EF1A1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53197" y="4617720"/>
            <a:ext cx="5878761" cy="1965960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3">
            <a:extLst>
              <a:ext uri="{FF2B5EF4-FFF2-40B4-BE49-F238E27FC236}">
                <a16:creationId xmlns:a16="http://schemas.microsoft.com/office/drawing/2014/main" id="{14C7DD3F-2F2D-40A5-B79D-3DB265E6C6F6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285645" y="2103120"/>
            <a:ext cx="5878761" cy="4480560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PageSubtitle">
            <a:extLst>
              <a:ext uri="{FF2B5EF4-FFF2-40B4-BE49-F238E27FC236}">
                <a16:creationId xmlns:a16="http://schemas.microsoft.com/office/drawing/2014/main" id="{BA1AE80B-8717-4110-BACA-F12B04DF3DB1}"/>
              </a:ext>
            </a:extLst>
          </p:cNvPr>
          <p:cNvSpPr>
            <a:spLocks noGrp="1"/>
          </p:cNvSpPr>
          <p:nvPr>
            <p:ph type="subTitle" sz="quarter" idx="13" hasCustomPrompt="1"/>
          </p:nvPr>
        </p:nvSpPr>
        <p:spPr>
          <a:xfrm>
            <a:off x="653197" y="1325880"/>
            <a:ext cx="12511209" cy="365760"/>
          </a:xfrm>
          <a:prstGeom prst="rect">
            <a:avLst/>
          </a:prstGeom>
        </p:spPr>
        <p:txBody>
          <a:bodyPr vert="horz" wrap="square" lIns="0" tIns="0" rIns="0" bIns="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1000"/>
              </a:spcBef>
              <a:buFontTx/>
              <a:buNone/>
              <a:defRPr sz="15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457162" indent="0" algn="ctr">
              <a:buNone/>
            </a:lvl2pPr>
            <a:lvl3pPr marL="914323" indent="0" algn="ctr">
              <a:buNone/>
            </a:lvl3pPr>
            <a:lvl4pPr marL="1371485" indent="0" algn="ctr">
              <a:buNone/>
            </a:lvl4pPr>
            <a:lvl5pPr marL="1828647" indent="0" algn="ctr">
              <a:buNone/>
            </a:lvl5pPr>
            <a:lvl6pPr marL="2285808" indent="0" algn="ctr">
              <a:buNone/>
            </a:lvl6pPr>
            <a:lvl7pPr marL="2742970" indent="0" algn="ctr">
              <a:buNone/>
            </a:lvl7pPr>
            <a:lvl8pPr marL="3200132" indent="0" algn="ctr">
              <a:buNone/>
            </a:lvl8pPr>
            <a:lvl9pPr marL="3657294" indent="0" algn="ctr">
              <a:buNone/>
            </a:lvl9pPr>
          </a:lstStyle>
          <a:p>
            <a:r>
              <a:rPr lang="en-US"/>
              <a:t>Click to edit Page Subtitle</a:t>
            </a:r>
          </a:p>
        </p:txBody>
      </p:sp>
    </p:spTree>
    <p:extLst>
      <p:ext uri="{BB962C8B-B14F-4D97-AF65-F5344CB8AC3E}">
        <p14:creationId xmlns:p14="http://schemas.microsoft.com/office/powerpoint/2010/main" val="1445156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99C41-2C07-4DF3-B1B0-FCC1055F6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1">
            <a:extLst>
              <a:ext uri="{FF2B5EF4-FFF2-40B4-BE49-F238E27FC236}">
                <a16:creationId xmlns:a16="http://schemas.microsoft.com/office/drawing/2014/main" id="{DBAD9470-B354-423C-9275-C1AD63434D92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53197" y="2103120"/>
            <a:ext cx="5878761" cy="1965960"/>
          </a:xfrm>
        </p:spPr>
        <p:txBody>
          <a:bodyPr/>
          <a:lstStyle>
            <a:lvl1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2">
            <a:extLst>
              <a:ext uri="{FF2B5EF4-FFF2-40B4-BE49-F238E27FC236}">
                <a16:creationId xmlns:a16="http://schemas.microsoft.com/office/drawing/2014/main" id="{9FD48659-669C-473C-90C4-2E247E3824C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53197" y="4617720"/>
            <a:ext cx="5878761" cy="1965960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3">
            <a:extLst>
              <a:ext uri="{FF2B5EF4-FFF2-40B4-BE49-F238E27FC236}">
                <a16:creationId xmlns:a16="http://schemas.microsoft.com/office/drawing/2014/main" id="{6CC2553E-FFB0-4EFA-945D-69E52189CFD8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285645" y="2103120"/>
            <a:ext cx="5878761" cy="1965960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4">
            <a:extLst>
              <a:ext uri="{FF2B5EF4-FFF2-40B4-BE49-F238E27FC236}">
                <a16:creationId xmlns:a16="http://schemas.microsoft.com/office/drawing/2014/main" id="{10732A78-234B-4138-9410-0E6D3320A18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285645" y="4617720"/>
            <a:ext cx="5878761" cy="1965960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PageSubtitle">
            <a:extLst>
              <a:ext uri="{FF2B5EF4-FFF2-40B4-BE49-F238E27FC236}">
                <a16:creationId xmlns:a16="http://schemas.microsoft.com/office/drawing/2014/main" id="{E19AC130-1B43-43FC-8CB9-5A9CF6F512A8}"/>
              </a:ext>
            </a:extLst>
          </p:cNvPr>
          <p:cNvSpPr>
            <a:spLocks noGrp="1"/>
          </p:cNvSpPr>
          <p:nvPr>
            <p:ph type="subTitle" sz="quarter" idx="14" hasCustomPrompt="1"/>
          </p:nvPr>
        </p:nvSpPr>
        <p:spPr>
          <a:xfrm>
            <a:off x="653197" y="1325880"/>
            <a:ext cx="12511209" cy="365760"/>
          </a:xfrm>
          <a:prstGeom prst="rect">
            <a:avLst/>
          </a:prstGeom>
        </p:spPr>
        <p:txBody>
          <a:bodyPr vert="horz" wrap="square" lIns="0" tIns="0" rIns="0" bIns="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1000"/>
              </a:spcBef>
              <a:buFontTx/>
              <a:buNone/>
              <a:defRPr sz="15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457162" indent="0" algn="ctr">
              <a:buNone/>
            </a:lvl2pPr>
            <a:lvl3pPr marL="914323" indent="0" algn="ctr">
              <a:buNone/>
            </a:lvl3pPr>
            <a:lvl4pPr marL="1371485" indent="0" algn="ctr">
              <a:buNone/>
            </a:lvl4pPr>
            <a:lvl5pPr marL="1828647" indent="0" algn="ctr">
              <a:buNone/>
            </a:lvl5pPr>
            <a:lvl6pPr marL="2285808" indent="0" algn="ctr">
              <a:buNone/>
            </a:lvl6pPr>
            <a:lvl7pPr marL="2742970" indent="0" algn="ctr">
              <a:buNone/>
            </a:lvl7pPr>
            <a:lvl8pPr marL="3200132" indent="0" algn="ctr">
              <a:buNone/>
            </a:lvl8pPr>
            <a:lvl9pPr marL="3657294" indent="0" algn="ctr">
              <a:buNone/>
            </a:lvl9pPr>
          </a:lstStyle>
          <a:p>
            <a:r>
              <a:rPr lang="en-US"/>
              <a:t>Click to edit Page Subtitle</a:t>
            </a:r>
          </a:p>
        </p:txBody>
      </p:sp>
    </p:spTree>
    <p:extLst>
      <p:ext uri="{BB962C8B-B14F-4D97-AF65-F5344CB8AC3E}">
        <p14:creationId xmlns:p14="http://schemas.microsoft.com/office/powerpoint/2010/main" val="12093392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One Top One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CBEA1-FFB4-4FFC-BF72-5EF573E9A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1">
            <a:extLst>
              <a:ext uri="{FF2B5EF4-FFF2-40B4-BE49-F238E27FC236}">
                <a16:creationId xmlns:a16="http://schemas.microsoft.com/office/drawing/2014/main" id="{D937DE68-9B1B-4F04-9952-7BB37FA3C8FF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53197" y="2103120"/>
            <a:ext cx="12511209" cy="1965960"/>
          </a:xfrm>
        </p:spPr>
        <p:txBody>
          <a:bodyPr/>
          <a:lstStyle>
            <a:lvl1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2">
            <a:extLst>
              <a:ext uri="{FF2B5EF4-FFF2-40B4-BE49-F238E27FC236}">
                <a16:creationId xmlns:a16="http://schemas.microsoft.com/office/drawing/2014/main" id="{A85F4812-A01A-4244-91BD-FB6125B77C05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53197" y="4617720"/>
            <a:ext cx="12511209" cy="1965960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PageSubtitle">
            <a:extLst>
              <a:ext uri="{FF2B5EF4-FFF2-40B4-BE49-F238E27FC236}">
                <a16:creationId xmlns:a16="http://schemas.microsoft.com/office/drawing/2014/main" id="{734D2AA8-3CC9-430F-AC52-4BA4166690F7}"/>
              </a:ext>
            </a:extLst>
          </p:cNvPr>
          <p:cNvSpPr>
            <a:spLocks noGrp="1"/>
          </p:cNvSpPr>
          <p:nvPr>
            <p:ph type="subTitle" sz="quarter" idx="12" hasCustomPrompt="1"/>
          </p:nvPr>
        </p:nvSpPr>
        <p:spPr>
          <a:xfrm>
            <a:off x="653197" y="1325880"/>
            <a:ext cx="12511209" cy="365760"/>
          </a:xfrm>
          <a:prstGeom prst="rect">
            <a:avLst/>
          </a:prstGeom>
        </p:spPr>
        <p:txBody>
          <a:bodyPr vert="horz" wrap="square" lIns="0" tIns="0" rIns="0" bIns="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1000"/>
              </a:spcBef>
              <a:buFontTx/>
              <a:buNone/>
              <a:defRPr sz="15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457162" indent="0" algn="ctr">
              <a:buNone/>
            </a:lvl2pPr>
            <a:lvl3pPr marL="914323" indent="0" algn="ctr">
              <a:buNone/>
            </a:lvl3pPr>
            <a:lvl4pPr marL="1371485" indent="0" algn="ctr">
              <a:buNone/>
            </a:lvl4pPr>
            <a:lvl5pPr marL="1828647" indent="0" algn="ctr">
              <a:buNone/>
            </a:lvl5pPr>
            <a:lvl6pPr marL="2285808" indent="0" algn="ctr">
              <a:buNone/>
            </a:lvl6pPr>
            <a:lvl7pPr marL="2742970" indent="0" algn="ctr">
              <a:buNone/>
            </a:lvl7pPr>
            <a:lvl8pPr marL="3200132" indent="0" algn="ctr">
              <a:buNone/>
            </a:lvl8pPr>
            <a:lvl9pPr marL="3657294" indent="0" algn="ctr">
              <a:buNone/>
            </a:lvl9pPr>
          </a:lstStyle>
          <a:p>
            <a:r>
              <a:rPr lang="en-US"/>
              <a:t>Click to edit Page Subtitle</a:t>
            </a:r>
          </a:p>
        </p:txBody>
      </p:sp>
    </p:spTree>
    <p:extLst>
      <p:ext uri="{BB962C8B-B14F-4D97-AF65-F5344CB8AC3E}">
        <p14:creationId xmlns:p14="http://schemas.microsoft.com/office/powerpoint/2010/main" val="8098068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One Top Two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808F14-1032-4820-8206-0D985E0B69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1">
            <a:extLst>
              <a:ext uri="{FF2B5EF4-FFF2-40B4-BE49-F238E27FC236}">
                <a16:creationId xmlns:a16="http://schemas.microsoft.com/office/drawing/2014/main" id="{DCE447E7-8DC6-4993-B556-1F3F15A00D8F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53197" y="2103120"/>
            <a:ext cx="12511209" cy="1965960"/>
          </a:xfrm>
        </p:spPr>
        <p:txBody>
          <a:bodyPr/>
          <a:lstStyle>
            <a:lvl1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2">
            <a:extLst>
              <a:ext uri="{FF2B5EF4-FFF2-40B4-BE49-F238E27FC236}">
                <a16:creationId xmlns:a16="http://schemas.microsoft.com/office/drawing/2014/main" id="{ACE62D83-F3DD-40F4-B9F4-BB2CDFAD543F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53197" y="4617720"/>
            <a:ext cx="5878761" cy="1965960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3">
            <a:extLst>
              <a:ext uri="{FF2B5EF4-FFF2-40B4-BE49-F238E27FC236}">
                <a16:creationId xmlns:a16="http://schemas.microsoft.com/office/drawing/2014/main" id="{CFB3C128-D29E-4D95-8C08-D0ACDB76E7CD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285645" y="4617720"/>
            <a:ext cx="5878761" cy="1965960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PageSubtitle">
            <a:extLst>
              <a:ext uri="{FF2B5EF4-FFF2-40B4-BE49-F238E27FC236}">
                <a16:creationId xmlns:a16="http://schemas.microsoft.com/office/drawing/2014/main" id="{94DCD780-3D71-4C02-9F59-A288F4B75CCF}"/>
              </a:ext>
            </a:extLst>
          </p:cNvPr>
          <p:cNvSpPr>
            <a:spLocks noGrp="1"/>
          </p:cNvSpPr>
          <p:nvPr>
            <p:ph type="subTitle" sz="quarter" idx="13" hasCustomPrompt="1"/>
          </p:nvPr>
        </p:nvSpPr>
        <p:spPr>
          <a:xfrm>
            <a:off x="653197" y="1325880"/>
            <a:ext cx="12511209" cy="365760"/>
          </a:xfrm>
          <a:prstGeom prst="rect">
            <a:avLst/>
          </a:prstGeom>
        </p:spPr>
        <p:txBody>
          <a:bodyPr vert="horz" wrap="square" lIns="0" tIns="0" rIns="0" bIns="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1000"/>
              </a:spcBef>
              <a:buFontTx/>
              <a:buNone/>
              <a:defRPr sz="15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457162" indent="0" algn="ctr">
              <a:buNone/>
            </a:lvl2pPr>
            <a:lvl3pPr marL="914323" indent="0" algn="ctr">
              <a:buNone/>
            </a:lvl3pPr>
            <a:lvl4pPr marL="1371485" indent="0" algn="ctr">
              <a:buNone/>
            </a:lvl4pPr>
            <a:lvl5pPr marL="1828647" indent="0" algn="ctr">
              <a:buNone/>
            </a:lvl5pPr>
            <a:lvl6pPr marL="2285808" indent="0" algn="ctr">
              <a:buNone/>
            </a:lvl6pPr>
            <a:lvl7pPr marL="2742970" indent="0" algn="ctr">
              <a:buNone/>
            </a:lvl7pPr>
            <a:lvl8pPr marL="3200132" indent="0" algn="ctr">
              <a:buNone/>
            </a:lvl8pPr>
            <a:lvl9pPr marL="3657294" indent="0" algn="ctr">
              <a:buNone/>
            </a:lvl9pPr>
          </a:lstStyle>
          <a:p>
            <a:r>
              <a:rPr lang="en-US"/>
              <a:t>Click to edit Page Subtitle</a:t>
            </a:r>
          </a:p>
        </p:txBody>
      </p:sp>
    </p:spTree>
    <p:extLst>
      <p:ext uri="{BB962C8B-B14F-4D97-AF65-F5344CB8AC3E}">
        <p14:creationId xmlns:p14="http://schemas.microsoft.com/office/powerpoint/2010/main" val="17089448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wo Top One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0A598-E927-4D0D-A607-A47933261D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1">
            <a:extLst>
              <a:ext uri="{FF2B5EF4-FFF2-40B4-BE49-F238E27FC236}">
                <a16:creationId xmlns:a16="http://schemas.microsoft.com/office/drawing/2014/main" id="{99206390-DBD5-4E3E-B84B-F5C1E1A01F97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53197" y="2103120"/>
            <a:ext cx="5878761" cy="1965960"/>
          </a:xfrm>
        </p:spPr>
        <p:txBody>
          <a:bodyPr/>
          <a:lstStyle>
            <a:lvl1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2">
            <a:extLst>
              <a:ext uri="{FF2B5EF4-FFF2-40B4-BE49-F238E27FC236}">
                <a16:creationId xmlns:a16="http://schemas.microsoft.com/office/drawing/2014/main" id="{466133B2-2F56-47D4-9A3B-8D6B76EB8C43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7285645" y="2103120"/>
            <a:ext cx="5878761" cy="1965960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3">
            <a:extLst>
              <a:ext uri="{FF2B5EF4-FFF2-40B4-BE49-F238E27FC236}">
                <a16:creationId xmlns:a16="http://schemas.microsoft.com/office/drawing/2014/main" id="{B1E88E26-CAC1-4EA3-B721-91A26930BCC9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53197" y="4617720"/>
            <a:ext cx="12511209" cy="1965960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PageSubtitle">
            <a:extLst>
              <a:ext uri="{FF2B5EF4-FFF2-40B4-BE49-F238E27FC236}">
                <a16:creationId xmlns:a16="http://schemas.microsoft.com/office/drawing/2014/main" id="{C033F137-27CE-4942-AF1B-5D5531208953}"/>
              </a:ext>
            </a:extLst>
          </p:cNvPr>
          <p:cNvSpPr>
            <a:spLocks noGrp="1"/>
          </p:cNvSpPr>
          <p:nvPr>
            <p:ph type="subTitle" sz="quarter" idx="13" hasCustomPrompt="1"/>
          </p:nvPr>
        </p:nvSpPr>
        <p:spPr>
          <a:xfrm>
            <a:off x="653197" y="1325880"/>
            <a:ext cx="12511209" cy="365760"/>
          </a:xfrm>
          <a:prstGeom prst="rect">
            <a:avLst/>
          </a:prstGeom>
        </p:spPr>
        <p:txBody>
          <a:bodyPr vert="horz" wrap="square" lIns="0" tIns="0" rIns="0" bIns="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1000"/>
              </a:spcBef>
              <a:buFontTx/>
              <a:buNone/>
              <a:defRPr sz="15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457162" indent="0" algn="ctr">
              <a:buNone/>
            </a:lvl2pPr>
            <a:lvl3pPr marL="914323" indent="0" algn="ctr">
              <a:buNone/>
            </a:lvl3pPr>
            <a:lvl4pPr marL="1371485" indent="0" algn="ctr">
              <a:buNone/>
            </a:lvl4pPr>
            <a:lvl5pPr marL="1828647" indent="0" algn="ctr">
              <a:buNone/>
            </a:lvl5pPr>
            <a:lvl6pPr marL="2285808" indent="0" algn="ctr">
              <a:buNone/>
            </a:lvl6pPr>
            <a:lvl7pPr marL="2742970" indent="0" algn="ctr">
              <a:buNone/>
            </a:lvl7pPr>
            <a:lvl8pPr marL="3200132" indent="0" algn="ctr">
              <a:buNone/>
            </a:lvl8pPr>
            <a:lvl9pPr marL="3657294" indent="0" algn="ctr">
              <a:buNone/>
            </a:lvl9pPr>
          </a:lstStyle>
          <a:p>
            <a:r>
              <a:rPr lang="en-US"/>
              <a:t>Click to edit Page Subtitle</a:t>
            </a:r>
          </a:p>
        </p:txBody>
      </p:sp>
    </p:spTree>
    <p:extLst>
      <p:ext uri="{BB962C8B-B14F-4D97-AF65-F5344CB8AC3E}">
        <p14:creationId xmlns:p14="http://schemas.microsoft.com/office/powerpoint/2010/main" val="31919276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356B2D-9329-458C-B707-C86909833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PageSubtitle">
            <a:extLst>
              <a:ext uri="{FF2B5EF4-FFF2-40B4-BE49-F238E27FC236}">
                <a16:creationId xmlns:a16="http://schemas.microsoft.com/office/drawing/2014/main" id="{C6421CA4-4708-4DFD-95FE-8AE6D136B21A}"/>
              </a:ext>
            </a:extLst>
          </p:cNvPr>
          <p:cNvSpPr>
            <a:spLocks noGrp="1"/>
          </p:cNvSpPr>
          <p:nvPr>
            <p:ph type="subTitle" idx="10" hasCustomPrompt="1"/>
          </p:nvPr>
        </p:nvSpPr>
        <p:spPr>
          <a:xfrm>
            <a:off x="653197" y="1325880"/>
            <a:ext cx="12511209" cy="365760"/>
          </a:xfrm>
        </p:spPr>
        <p:txBody>
          <a:bodyPr vert="horz" wrap="square" lIns="0" tIns="0" rIns="0" bIns="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1000"/>
              </a:spcBef>
              <a:buFontTx/>
              <a:buNone/>
              <a:defRPr sz="15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457162" indent="0" algn="ctr">
              <a:buNone/>
            </a:lvl2pPr>
            <a:lvl3pPr marL="914323" indent="0" algn="ctr">
              <a:buNone/>
            </a:lvl3pPr>
            <a:lvl4pPr marL="1371485" indent="0" algn="ctr">
              <a:buNone/>
            </a:lvl4pPr>
            <a:lvl5pPr marL="1828647" indent="0" algn="ctr">
              <a:buNone/>
            </a:lvl5pPr>
            <a:lvl6pPr marL="2285808" indent="0" algn="ctr">
              <a:buNone/>
            </a:lvl6pPr>
            <a:lvl7pPr marL="2742970" indent="0" algn="ctr">
              <a:buNone/>
            </a:lvl7pPr>
            <a:lvl8pPr marL="3200132" indent="0" algn="ctr">
              <a:buNone/>
            </a:lvl8pPr>
            <a:lvl9pPr marL="3657294" indent="0" algn="ctr">
              <a:buNone/>
            </a:lvl9pPr>
          </a:lstStyle>
          <a:p>
            <a:r>
              <a:rPr lang="en-US"/>
              <a:t>Click to edit Page Subtitle</a:t>
            </a:r>
          </a:p>
        </p:txBody>
      </p:sp>
    </p:spTree>
    <p:extLst>
      <p:ext uri="{BB962C8B-B14F-4D97-AF65-F5344CB8AC3E}">
        <p14:creationId xmlns:p14="http://schemas.microsoft.com/office/powerpoint/2010/main" val="33104417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51687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Title">
            <a:extLst>
              <a:ext uri="{FF2B5EF4-FFF2-40B4-BE49-F238E27FC236}">
                <a16:creationId xmlns:a16="http://schemas.microsoft.com/office/drawing/2014/main" id="{C8D546CA-EF74-4DBC-98E9-1BF0DF38691A}"/>
              </a:ext>
            </a:extLst>
          </p:cNvPr>
          <p:cNvSpPr>
            <a:spLocks noGrp="1"/>
          </p:cNvSpPr>
          <p:nvPr>
            <p:ph type="title" idx="10" hasCustomPrompt="1"/>
          </p:nvPr>
        </p:nvSpPr>
        <p:spPr>
          <a:xfrm>
            <a:off x="653196" y="2084832"/>
            <a:ext cx="7411258" cy="2121408"/>
          </a:xfrm>
        </p:spPr>
        <p:txBody>
          <a:bodyPr vert="horz" wrap="square" lIns="0" tIns="0" rIns="0" bIns="0" anchor="b">
            <a:noAutofit/>
          </a:bodyPr>
          <a:lstStyle>
            <a:lvl1pPr algn="l">
              <a:spcBef>
                <a:spcPct val="9500"/>
              </a:spcBef>
              <a:buFontTx/>
              <a:buNone/>
              <a:defRPr sz="32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/>
              <a:t>Section Divider Slide</a:t>
            </a:r>
          </a:p>
        </p:txBody>
      </p:sp>
      <p:sp>
        <p:nvSpPr>
          <p:cNvPr id="4" name="PlaceholderSubtitle">
            <a:extLst>
              <a:ext uri="{FF2B5EF4-FFF2-40B4-BE49-F238E27FC236}">
                <a16:creationId xmlns:a16="http://schemas.microsoft.com/office/drawing/2014/main" id="{C2FA290D-2707-4294-B3DD-F4C1B557EF0F}"/>
              </a:ext>
            </a:extLst>
          </p:cNvPr>
          <p:cNvSpPr>
            <a:spLocks noGrp="1"/>
          </p:cNvSpPr>
          <p:nvPr>
            <p:ph type="subTitle" idx="11" hasCustomPrompt="1"/>
          </p:nvPr>
        </p:nvSpPr>
        <p:spPr>
          <a:xfrm>
            <a:off x="653196" y="4343400"/>
            <a:ext cx="7411258" cy="758952"/>
          </a:xfrm>
        </p:spPr>
        <p:txBody>
          <a:bodyPr vert="horz" wrap="none" lIns="0" tIns="0" rIns="0" bIns="0" anchor="t">
            <a:noAutofit/>
          </a:bodyPr>
          <a:lstStyle>
            <a:lvl1pPr marL="0" indent="0" algn="l">
              <a:spcBef>
                <a:spcPts val="10"/>
              </a:spcBef>
              <a:buFontTx/>
              <a:buNone/>
              <a:defRPr sz="18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457162" indent="0" algn="ctr">
              <a:buNone/>
            </a:lvl2pPr>
            <a:lvl3pPr marL="914323" indent="0" algn="ctr">
              <a:buNone/>
            </a:lvl3pPr>
            <a:lvl4pPr marL="1371485" indent="0" algn="ctr">
              <a:buNone/>
            </a:lvl4pPr>
            <a:lvl5pPr marL="1828647" indent="0" algn="ctr">
              <a:buNone/>
            </a:lvl5pPr>
            <a:lvl6pPr marL="2285808" indent="0" algn="ctr">
              <a:buNone/>
            </a:lvl6pPr>
            <a:lvl7pPr marL="2742970" indent="0" algn="ctr">
              <a:buNone/>
            </a:lvl7pPr>
            <a:lvl8pPr marL="3200132" indent="0" algn="ctr">
              <a:buNone/>
            </a:lvl8pPr>
            <a:lvl9pPr marL="3657294" indent="0" algn="ctr">
              <a:buNone/>
            </a:lvl9pPr>
          </a:lstStyle>
          <a:p>
            <a:r>
              <a:rPr lang="en-US"/>
              <a:t>Click to add Section Divider subtitle</a:t>
            </a:r>
          </a:p>
        </p:txBody>
      </p:sp>
      <p:sp>
        <p:nvSpPr>
          <p:cNvPr id="7" name="CoverGraphicNoImage">
            <a:extLst>
              <a:ext uri="{FF2B5EF4-FFF2-40B4-BE49-F238E27FC236}">
                <a16:creationId xmlns:a16="http://schemas.microsoft.com/office/drawing/2014/main" id="{DDB68050-51D0-4E5D-9C05-2FEB2C5A22CD}"/>
              </a:ext>
            </a:extLst>
          </p:cNvPr>
          <p:cNvSpPr txBox="1"/>
          <p:nvPr userDrawn="1"/>
        </p:nvSpPr>
        <p:spPr>
          <a:xfrm>
            <a:off x="9094493" y="0"/>
            <a:ext cx="4710545" cy="7772400"/>
          </a:xfrm>
          <a:prstGeom prst="rect">
            <a:avLst/>
          </a:prstGeom>
          <a:solidFill>
            <a:srgbClr val="F5F7F8"/>
          </a:solidFill>
        </p:spPr>
        <p:txBody>
          <a:bodyPr vert="horz" wrap="square" lIns="0" tIns="0" rIns="0" bIns="0" rtlCol="0" anchor="t">
            <a:noAutofit/>
          </a:bodyPr>
          <a:lstStyle/>
          <a:p>
            <a:pPr algn="r">
              <a:lnSpc>
                <a:spcPct val="110000"/>
              </a:lnSpc>
            </a:pPr>
            <a:endParaRPr lang="en-US" sz="1200" b="0" i="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8" name="GradientBar">
            <a:extLst>
              <a:ext uri="{FF2B5EF4-FFF2-40B4-BE49-F238E27FC236}">
                <a16:creationId xmlns:a16="http://schemas.microsoft.com/office/drawing/2014/main" id="{63B5DFC7-20B8-4836-9806-E7513341BCF6}"/>
              </a:ext>
            </a:extLst>
          </p:cNvPr>
          <p:cNvSpPr txBox="1"/>
          <p:nvPr userDrawn="1"/>
        </p:nvSpPr>
        <p:spPr>
          <a:xfrm>
            <a:off x="8943756" y="0"/>
            <a:ext cx="150737" cy="7772400"/>
          </a:xfrm>
          <a:prstGeom prst="rect">
            <a:avLst/>
          </a:prstGeom>
          <a:gradFill flip="none" rotWithShape="1">
            <a:gsLst>
              <a:gs pos="50000">
                <a:schemeClr val="lt2">
                  <a:lumMod val="100000"/>
                </a:schemeClr>
              </a:gs>
              <a:gs pos="0">
                <a:srgbClr val="4E2A08"/>
              </a:gs>
              <a:gs pos="100000">
                <a:srgbClr val="4E2A08"/>
              </a:gs>
            </a:gsLst>
            <a:lin ang="5400000" scaled="1"/>
            <a:tileRect/>
          </a:gradFill>
        </p:spPr>
        <p:txBody>
          <a:bodyPr vert="horz" wrap="square" lIns="0" tIns="0" rIns="0" bIns="0" rtlCol="0" anchor="t">
            <a:noAutofit/>
          </a:bodyPr>
          <a:lstStyle/>
          <a:p>
            <a:pPr algn="r">
              <a:lnSpc>
                <a:spcPct val="110000"/>
              </a:lnSpc>
            </a:pPr>
            <a:endParaRPr lang="en-US" sz="1200" b="0" i="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9" name="SectionGraphic">
            <a:extLst>
              <a:ext uri="{FF2B5EF4-FFF2-40B4-BE49-F238E27FC236}">
                <a16:creationId xmlns:a16="http://schemas.microsoft.com/office/drawing/2014/main" id="{CEAD7F5C-7D85-4D9A-96AF-9F80158B4FE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9094493" y="0"/>
            <a:ext cx="4723107" cy="7772400"/>
          </a:xfrm>
          <a:prstGeom prst="rect">
            <a:avLst/>
          </a:prstGeom>
        </p:spPr>
        <p:txBody>
          <a:bodyPr/>
          <a:lstStyle>
            <a:lvl1pPr marL="3174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FF702B5-E15F-AF60-776A-AED141ECD33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>
          <a:xfrm>
            <a:off x="665757" y="475488"/>
            <a:ext cx="2185693" cy="32004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 w="952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2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0">
            <a:prstTxWarp prst="textNoShape">
              <a:avLst/>
            </a:prstTxWarp>
            <a:noAutofit/>
          </a:bodyPr>
          <a:lstStyle/>
          <a:p>
            <a:pPr algn="ctr">
              <a:lnSpc>
                <a:spcPct val="110000"/>
              </a:lnSpc>
            </a:pPr>
            <a:endParaRPr lang="en-US" sz="1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45319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gendaLabel">
            <a:extLst>
              <a:ext uri="{FF2B5EF4-FFF2-40B4-BE49-F238E27FC236}">
                <a16:creationId xmlns:a16="http://schemas.microsoft.com/office/drawing/2014/main" id="{9B974D52-E447-4F91-B3C7-441E5677C606}"/>
              </a:ext>
            </a:extLst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653197" y="621792"/>
            <a:ext cx="12511209" cy="6858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>
              <a:lnSpc>
                <a:spcPct val="110000"/>
              </a:lnSpc>
            </a:pPr>
            <a:r>
              <a:rPr lang="en-US" sz="2200" b="0" i="0" dirty="0">
                <a:solidFill>
                  <a:schemeClr val="tx2"/>
                </a:solidFill>
                <a:latin typeface="Arial" panose="020B0604020202020204" pitchFamily="34" charset="0"/>
              </a:rPr>
              <a:t>Agenda</a:t>
            </a:r>
          </a:p>
        </p:txBody>
      </p:sp>
      <p:sp>
        <p:nvSpPr>
          <p:cNvPr id="4" name="AgendaPage">
            <a:extLst>
              <a:ext uri="{FF2B5EF4-FFF2-40B4-BE49-F238E27FC236}">
                <a16:creationId xmlns:a16="http://schemas.microsoft.com/office/drawing/2014/main" id="{41C50B47-B59A-48E1-A6C2-756B3347D901}"/>
              </a:ext>
            </a:extLst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12774874" y="1673357"/>
            <a:ext cx="389530" cy="295337"/>
          </a:xfrm>
          <a:prstGeom prst="rect">
            <a:avLst/>
          </a:prstGeom>
          <a:noFill/>
        </p:spPr>
        <p:txBody>
          <a:bodyPr vert="horz" wrap="none" lIns="0" tIns="45720" rIns="0" bIns="45720" rtlCol="0" anchor="t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US" sz="1300" b="0" i="0" dirty="0">
                <a:solidFill>
                  <a:schemeClr val="tx2"/>
                </a:solidFill>
                <a:latin typeface="Arial" panose="020B0604020202020204" pitchFamily="34" charset="0"/>
              </a:rPr>
              <a:t>Page</a:t>
            </a:r>
          </a:p>
        </p:txBody>
      </p:sp>
      <p:sp>
        <p:nvSpPr>
          <p:cNvPr id="5" name="AgendaTable">
            <a:extLst>
              <a:ext uri="{FF2B5EF4-FFF2-40B4-BE49-F238E27FC236}">
                <a16:creationId xmlns:a16="http://schemas.microsoft.com/office/drawing/2014/main" id="{0D90636A-78EE-43AA-BCA6-C81FCA03EBB3}"/>
              </a:ext>
            </a:extLst>
          </p:cNvPr>
          <p:cNvSpPr>
            <a:spLocks noGrp="1"/>
          </p:cNvSpPr>
          <p:nvPr>
            <p:ph type="tbl" idx="10"/>
          </p:nvPr>
        </p:nvSpPr>
        <p:spPr>
          <a:xfrm>
            <a:off x="628074" y="2039112"/>
            <a:ext cx="12511209" cy="5029200"/>
          </a:xfrm>
        </p:spPr>
        <p:txBody>
          <a:bodyPr/>
          <a:lstStyle>
            <a:lvl1pPr marL="3174" indent="0">
              <a:buFontTx/>
              <a:buNone/>
              <a:defRPr sz="1300" b="0" i="0">
                <a:solidFill>
                  <a:schemeClr val="bg2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</p:spTree>
    <p:extLst>
      <p:ext uri="{BB962C8B-B14F-4D97-AF65-F5344CB8AC3E}">
        <p14:creationId xmlns:p14="http://schemas.microsoft.com/office/powerpoint/2010/main" val="29344184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isclaim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14820-0838-4D92-BD4F-8AD5C26C6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1">
            <a:extLst>
              <a:ext uri="{FF2B5EF4-FFF2-40B4-BE49-F238E27FC236}">
                <a16:creationId xmlns:a16="http://schemas.microsoft.com/office/drawing/2014/main" id="{AA6CAFA8-2E12-47EB-800A-09798C410F24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653197" y="1801368"/>
            <a:ext cx="12511209" cy="5029200"/>
          </a:xfrm>
        </p:spPr>
        <p:txBody>
          <a:bodyPr vert="horz" wrap="square" lIns="91440" tIns="36576" rIns="36576" bIns="36576" anchor="t">
            <a:noAutofit/>
          </a:bodyPr>
          <a:lstStyle>
            <a:lvl1pPr marL="3174" indent="0" algn="l">
              <a:lnSpc>
                <a:spcPct val="110000"/>
              </a:lnSpc>
              <a:spcBef>
                <a:spcPct val="0"/>
              </a:spcBef>
              <a:buFontTx/>
              <a:buNone/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27429" indent="0" algn="l">
              <a:lnSpc>
                <a:spcPct val="110000"/>
              </a:lnSpc>
              <a:spcBef>
                <a:spcPct val="0"/>
              </a:spcBef>
              <a:buFontTx/>
              <a:buNone/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73721" indent="0" algn="l">
              <a:lnSpc>
                <a:spcPct val="110000"/>
              </a:lnSpc>
              <a:spcBef>
                <a:spcPct val="0"/>
              </a:spcBef>
              <a:buFontTx/>
              <a:buNone/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338300" indent="0" algn="l">
              <a:lnSpc>
                <a:spcPct val="110000"/>
              </a:lnSpc>
              <a:spcBef>
                <a:spcPct val="0"/>
              </a:spcBef>
              <a:buFontTx/>
              <a:buNone/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502878" indent="0" algn="l">
              <a:lnSpc>
                <a:spcPct val="110000"/>
              </a:lnSpc>
              <a:spcBef>
                <a:spcPct val="0"/>
              </a:spcBef>
              <a:buFontTx/>
              <a:buNone/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62213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Page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Title">
            <a:extLst>
              <a:ext uri="{FF2B5EF4-FFF2-40B4-BE49-F238E27FC236}">
                <a16:creationId xmlns:a16="http://schemas.microsoft.com/office/drawing/2014/main" id="{09E70B9E-348A-48A0-BC26-265733698449}"/>
              </a:ext>
            </a:extLst>
          </p:cNvPr>
          <p:cNvSpPr>
            <a:spLocks noGrp="1"/>
          </p:cNvSpPr>
          <p:nvPr>
            <p:ph type="title" idx="10" hasCustomPrompt="1"/>
          </p:nvPr>
        </p:nvSpPr>
        <p:spPr>
          <a:xfrm>
            <a:off x="653196" y="1179576"/>
            <a:ext cx="7361012" cy="2295144"/>
          </a:xfrm>
        </p:spPr>
        <p:txBody>
          <a:bodyPr vert="horz" wrap="square" lIns="0" tIns="0" rIns="0" bIns="0" anchor="b">
            <a:noAutofit/>
          </a:bodyPr>
          <a:lstStyle>
            <a:lvl1pPr algn="l">
              <a:spcBef>
                <a:spcPct val="9500"/>
              </a:spcBef>
              <a:buFontTx/>
              <a:buNone/>
              <a:defRPr sz="3599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/>
              <a:t>[Presentation title]</a:t>
            </a:r>
          </a:p>
        </p:txBody>
      </p:sp>
      <p:sp>
        <p:nvSpPr>
          <p:cNvPr id="4" name="PlaceholderSubtitle">
            <a:extLst>
              <a:ext uri="{FF2B5EF4-FFF2-40B4-BE49-F238E27FC236}">
                <a16:creationId xmlns:a16="http://schemas.microsoft.com/office/drawing/2014/main" id="{5B82BE4C-AAD4-4B66-903A-3293F8A22362}"/>
              </a:ext>
            </a:extLst>
          </p:cNvPr>
          <p:cNvSpPr>
            <a:spLocks noGrp="1"/>
          </p:cNvSpPr>
          <p:nvPr>
            <p:ph type="subTitle" idx="11" hasCustomPrompt="1"/>
          </p:nvPr>
        </p:nvSpPr>
        <p:spPr>
          <a:xfrm>
            <a:off x="653197" y="3703320"/>
            <a:ext cx="2148009" cy="585216"/>
          </a:xfrm>
        </p:spPr>
        <p:txBody>
          <a:bodyPr vert="horz" wrap="none" lIns="0" tIns="0" rIns="0" bIns="0" anchor="t">
            <a:noAutofit/>
          </a:bodyPr>
          <a:lstStyle>
            <a:lvl1pPr marL="0" indent="0" algn="l">
              <a:spcBef>
                <a:spcPts val="10"/>
              </a:spcBef>
              <a:buFontTx/>
              <a:buNone/>
              <a:defRPr sz="18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457162" indent="0" algn="ctr">
              <a:buNone/>
            </a:lvl2pPr>
            <a:lvl3pPr marL="914323" indent="0" algn="ctr">
              <a:buNone/>
            </a:lvl3pPr>
            <a:lvl4pPr marL="1371485" indent="0" algn="ctr">
              <a:buNone/>
            </a:lvl4pPr>
            <a:lvl5pPr marL="1828647" indent="0" algn="ctr">
              <a:buNone/>
            </a:lvl5pPr>
            <a:lvl6pPr marL="2285808" indent="0" algn="ctr">
              <a:buNone/>
            </a:lvl6pPr>
            <a:lvl7pPr marL="2742970" indent="0" algn="ctr">
              <a:buNone/>
            </a:lvl7pPr>
            <a:lvl8pPr marL="3200132" indent="0" algn="ctr">
              <a:buNone/>
            </a:lvl8pPr>
            <a:lvl9pPr marL="3657294" indent="0" algn="ctr">
              <a:buNone/>
            </a:lvl9pPr>
          </a:lstStyle>
          <a:p>
            <a:r>
              <a:rPr lang="en-US"/>
              <a:t>Event name/subtitle</a:t>
            </a:r>
          </a:p>
        </p:txBody>
      </p:sp>
      <p:sp>
        <p:nvSpPr>
          <p:cNvPr id="5" name="CoverPageDateText">
            <a:extLst>
              <a:ext uri="{FF2B5EF4-FFF2-40B4-BE49-F238E27FC236}">
                <a16:creationId xmlns:a16="http://schemas.microsoft.com/office/drawing/2014/main" id="{AA509741-340D-4BB8-B112-01BBAC76272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165486" y="7424928"/>
            <a:ext cx="4132719" cy="219456"/>
          </a:xfrm>
          <a:prstGeom prst="rect">
            <a:avLst/>
          </a:prstGeom>
        </p:spPr>
        <p:txBody>
          <a:bodyPr vert="horz" wrap="none" lIns="0" tIns="0" rIns="0" bIns="45720" anchor="b">
            <a:noAutofit/>
          </a:bodyPr>
          <a:lstStyle>
            <a:lvl1pPr marL="3174" indent="0" algn="l">
              <a:spcBef>
                <a:spcPts val="10"/>
              </a:spcBef>
              <a:buFontTx/>
              <a:buNone/>
              <a:defRPr sz="10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27429" indent="0" algn="l">
              <a:buFontTx/>
              <a:buNone/>
              <a:defRPr sz="1000" b="0" i="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73721" indent="0" algn="l">
              <a:buFontTx/>
              <a:buNone/>
              <a:defRPr sz="1000" b="0" i="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338300" indent="0" algn="l">
              <a:buFontTx/>
              <a:buNone/>
              <a:defRPr sz="1000" b="0" i="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502878" indent="0" algn="l">
              <a:buFontTx/>
              <a:buNone/>
              <a:defRPr sz="1000" b="0" i="0">
                <a:solidFill>
                  <a:schemeClr val="tx2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US"/>
              <a:t>| March 2021</a:t>
            </a:r>
          </a:p>
        </p:txBody>
      </p:sp>
      <p:pic>
        <p:nvPicPr>
          <p:cNvPr id="7" name="BrandLogo">
            <a:extLst>
              <a:ext uri="{FF2B5EF4-FFF2-40B4-BE49-F238E27FC236}">
                <a16:creationId xmlns:a16="http://schemas.microsoft.com/office/drawing/2014/main" id="{C340A216-3CB1-4D12-AE33-B7005605BE9E}"/>
              </a:ext>
            </a:extLst>
          </p:cNvPr>
          <p:cNvPicPr>
            <a:picLocks/>
          </p:cNvPicPr>
          <p:nvPr userDrawn="1">
            <p:custDataLst>
              <p:tags r:id="rId1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665757" y="475488"/>
            <a:ext cx="2185693" cy="320040"/>
          </a:xfrm>
          <a:prstGeom prst="rect">
            <a:avLst/>
          </a:prstGeom>
        </p:spPr>
      </p:pic>
      <p:sp>
        <p:nvSpPr>
          <p:cNvPr id="8" name="CoverGraphic">
            <a:extLst>
              <a:ext uri="{FF2B5EF4-FFF2-40B4-BE49-F238E27FC236}">
                <a16:creationId xmlns:a16="http://schemas.microsoft.com/office/drawing/2014/main" id="{552B11B5-C83F-477A-8904-249433CA285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94493" y="0"/>
            <a:ext cx="4710545" cy="7772400"/>
          </a:xfrm>
          <a:prstGeom prst="rect">
            <a:avLst/>
          </a:prstGeom>
        </p:spPr>
        <p:txBody>
          <a:bodyPr vert="horz" wrap="square" lIns="0" tIns="36576" rIns="36576" bIns="36576" anchor="t">
            <a:noAutofit/>
          </a:bodyPr>
          <a:lstStyle>
            <a:lvl1pPr marL="3174" indent="0" algn="r">
              <a:buFontTx/>
              <a:buNone/>
              <a:defRPr sz="1100" b="0" i="0">
                <a:solidFill>
                  <a:schemeClr val="bg2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9" name="GradientBar">
            <a:extLst>
              <a:ext uri="{FF2B5EF4-FFF2-40B4-BE49-F238E27FC236}">
                <a16:creationId xmlns:a16="http://schemas.microsoft.com/office/drawing/2014/main" id="{18B640E3-72E5-420D-A469-8B670B26AD62}"/>
              </a:ext>
            </a:extLst>
          </p:cNvPr>
          <p:cNvSpPr txBox="1"/>
          <p:nvPr userDrawn="1"/>
        </p:nvSpPr>
        <p:spPr>
          <a:xfrm>
            <a:off x="8943756" y="0"/>
            <a:ext cx="150737" cy="7772400"/>
          </a:xfrm>
          <a:prstGeom prst="rect">
            <a:avLst/>
          </a:prstGeom>
          <a:gradFill flip="none" rotWithShape="1">
            <a:gsLst>
              <a:gs pos="50000">
                <a:schemeClr val="lt2">
                  <a:lumMod val="100000"/>
                </a:schemeClr>
              </a:gs>
              <a:gs pos="0">
                <a:srgbClr val="4E2A08"/>
              </a:gs>
              <a:gs pos="100000">
                <a:srgbClr val="4E2A08"/>
              </a:gs>
            </a:gsLst>
            <a:lin ang="5400000" scaled="1"/>
            <a:tileRect/>
          </a:gradFill>
        </p:spPr>
        <p:txBody>
          <a:bodyPr vert="horz" wrap="square" lIns="0" tIns="0" rIns="0" bIns="0" rtlCol="0" anchor="t">
            <a:noAutofit/>
          </a:bodyPr>
          <a:lstStyle/>
          <a:p>
            <a:pPr algn="r">
              <a:lnSpc>
                <a:spcPct val="110000"/>
              </a:lnSpc>
            </a:pPr>
            <a:endParaRPr lang="en-US" sz="1200" b="0" i="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0" name="ConfidentialInternal">
            <a:extLst>
              <a:ext uri="{FF2B5EF4-FFF2-40B4-BE49-F238E27FC236}">
                <a16:creationId xmlns:a16="http://schemas.microsoft.com/office/drawing/2014/main" id="{544D8DE5-D899-4266-8109-0F751FD92CF8}"/>
              </a:ext>
            </a:extLst>
          </p:cNvPr>
          <p:cNvSpPr txBox="1"/>
          <p:nvPr userDrawn="1"/>
        </p:nvSpPr>
        <p:spPr>
          <a:xfrm>
            <a:off x="653198" y="7442089"/>
            <a:ext cx="2481449" cy="202299"/>
          </a:xfrm>
          <a:prstGeom prst="rect">
            <a:avLst/>
          </a:prstGeom>
          <a:noFill/>
        </p:spPr>
        <p:txBody>
          <a:bodyPr vert="horz" wrap="none" lIns="0" tIns="0" rIns="0" bIns="45720" rtlCol="0" anchor="b">
            <a:spAutoFit/>
          </a:bodyPr>
          <a:lstStyle/>
          <a:p>
            <a:pPr algn="l">
              <a:lnSpc>
                <a:spcPct val="110000"/>
              </a:lnSpc>
            </a:pPr>
            <a:r>
              <a:rPr lang="en-US" sz="1000" b="0" i="0" dirty="0">
                <a:solidFill>
                  <a:schemeClr val="tx2"/>
                </a:solidFill>
                <a:latin typeface="Arial" panose="020B0604020202020204" pitchFamily="34" charset="0"/>
              </a:rPr>
              <a:t>STRICTLY PRIVATE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18995160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hree Content T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23078-1DE3-4B27-A5C1-B3518F5EEE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1">
            <a:extLst>
              <a:ext uri="{FF2B5EF4-FFF2-40B4-BE49-F238E27FC236}">
                <a16:creationId xmlns:a16="http://schemas.microsoft.com/office/drawing/2014/main" id="{C6B76ADE-9B22-4E76-84FD-225963E59792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53196" y="2103120"/>
            <a:ext cx="3919174" cy="4480560"/>
          </a:xfrm>
        </p:spPr>
        <p:txBody>
          <a:bodyPr/>
          <a:lstStyle>
            <a:lvl1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2">
            <a:extLst>
              <a:ext uri="{FF2B5EF4-FFF2-40B4-BE49-F238E27FC236}">
                <a16:creationId xmlns:a16="http://schemas.microsoft.com/office/drawing/2014/main" id="{D49EEAA2-C824-454C-8751-968BF779D36C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949213" y="2103120"/>
            <a:ext cx="3919174" cy="4480560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3">
            <a:extLst>
              <a:ext uri="{FF2B5EF4-FFF2-40B4-BE49-F238E27FC236}">
                <a16:creationId xmlns:a16="http://schemas.microsoft.com/office/drawing/2014/main" id="{A3D8447D-A0F8-46F6-A699-8F3F5011F84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9245230" y="2103120"/>
            <a:ext cx="3919174" cy="4480560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PageSubtitle">
            <a:extLst>
              <a:ext uri="{FF2B5EF4-FFF2-40B4-BE49-F238E27FC236}">
                <a16:creationId xmlns:a16="http://schemas.microsoft.com/office/drawing/2014/main" id="{DC7A2686-E9E0-4D59-8307-6B0B6DD89181}"/>
              </a:ext>
            </a:extLst>
          </p:cNvPr>
          <p:cNvSpPr>
            <a:spLocks noGrp="1"/>
          </p:cNvSpPr>
          <p:nvPr>
            <p:ph type="subTitle" sz="quarter" idx="13" hasCustomPrompt="1"/>
          </p:nvPr>
        </p:nvSpPr>
        <p:spPr>
          <a:xfrm>
            <a:off x="653197" y="1325880"/>
            <a:ext cx="12511209" cy="365760"/>
          </a:xfrm>
          <a:prstGeom prst="rect">
            <a:avLst/>
          </a:prstGeom>
        </p:spPr>
        <p:txBody>
          <a:bodyPr vert="horz" wrap="square" lIns="0" tIns="0" rIns="0" bIns="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1000"/>
              </a:spcBef>
              <a:buFontTx/>
              <a:buNone/>
              <a:defRPr sz="15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457162" indent="0" algn="ctr">
              <a:buNone/>
            </a:lvl2pPr>
            <a:lvl3pPr marL="914323" indent="0" algn="ctr">
              <a:buNone/>
            </a:lvl3pPr>
            <a:lvl4pPr marL="1371485" indent="0" algn="ctr">
              <a:buNone/>
            </a:lvl4pPr>
            <a:lvl5pPr marL="1828647" indent="0" algn="ctr">
              <a:buNone/>
            </a:lvl5pPr>
            <a:lvl6pPr marL="2285808" indent="0" algn="ctr">
              <a:buNone/>
            </a:lvl6pPr>
            <a:lvl7pPr marL="2742970" indent="0" algn="ctr">
              <a:buNone/>
            </a:lvl7pPr>
            <a:lvl8pPr marL="3200132" indent="0" algn="ctr">
              <a:buNone/>
            </a:lvl8pPr>
            <a:lvl9pPr marL="3657294" indent="0" algn="ctr">
              <a:buNone/>
            </a:lvl9pPr>
          </a:lstStyle>
          <a:p>
            <a:r>
              <a:rPr lang="en-US"/>
              <a:t>Click to edit Page Subtitle</a:t>
            </a:r>
          </a:p>
        </p:txBody>
      </p:sp>
    </p:spTree>
    <p:extLst>
      <p:ext uri="{BB962C8B-B14F-4D97-AF65-F5344CB8AC3E}">
        <p14:creationId xmlns:p14="http://schemas.microsoft.com/office/powerpoint/2010/main" val="19502275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hree Content W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B8DE6-8C14-4652-9A79-2BC142252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1">
            <a:extLst>
              <a:ext uri="{FF2B5EF4-FFF2-40B4-BE49-F238E27FC236}">
                <a16:creationId xmlns:a16="http://schemas.microsoft.com/office/drawing/2014/main" id="{EC14D4EE-C7CC-4C89-BA26-748D3B25B305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53197" y="1920240"/>
            <a:ext cx="12511209" cy="1307592"/>
          </a:xfrm>
        </p:spPr>
        <p:txBody>
          <a:bodyPr/>
          <a:lstStyle>
            <a:lvl1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2">
            <a:extLst>
              <a:ext uri="{FF2B5EF4-FFF2-40B4-BE49-F238E27FC236}">
                <a16:creationId xmlns:a16="http://schemas.microsoft.com/office/drawing/2014/main" id="{66F1AA9D-81B0-424C-940D-A25FDFE7C82F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53197" y="3593592"/>
            <a:ext cx="12511209" cy="1307592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3">
            <a:extLst>
              <a:ext uri="{FF2B5EF4-FFF2-40B4-BE49-F238E27FC236}">
                <a16:creationId xmlns:a16="http://schemas.microsoft.com/office/drawing/2014/main" id="{26ABE078-22CC-4761-8EEF-A00F476F9740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53197" y="5276088"/>
            <a:ext cx="12511209" cy="1307592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PageSubtitle">
            <a:extLst>
              <a:ext uri="{FF2B5EF4-FFF2-40B4-BE49-F238E27FC236}">
                <a16:creationId xmlns:a16="http://schemas.microsoft.com/office/drawing/2014/main" id="{AA7C7778-FBDC-4233-B93C-4C9E70EA4711}"/>
              </a:ext>
            </a:extLst>
          </p:cNvPr>
          <p:cNvSpPr>
            <a:spLocks noGrp="1"/>
          </p:cNvSpPr>
          <p:nvPr>
            <p:ph type="subTitle" sz="quarter" idx="13" hasCustomPrompt="1"/>
          </p:nvPr>
        </p:nvSpPr>
        <p:spPr>
          <a:xfrm>
            <a:off x="653197" y="1325880"/>
            <a:ext cx="12511209" cy="365760"/>
          </a:xfrm>
          <a:prstGeom prst="rect">
            <a:avLst/>
          </a:prstGeom>
        </p:spPr>
        <p:txBody>
          <a:bodyPr vert="horz" wrap="square" lIns="0" tIns="0" rIns="0" bIns="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1000"/>
              </a:spcBef>
              <a:buFontTx/>
              <a:buNone/>
              <a:defRPr sz="15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457162" indent="0" algn="ctr">
              <a:buNone/>
            </a:lvl2pPr>
            <a:lvl3pPr marL="914323" indent="0" algn="ctr">
              <a:buNone/>
            </a:lvl3pPr>
            <a:lvl4pPr marL="1371485" indent="0" algn="ctr">
              <a:buNone/>
            </a:lvl4pPr>
            <a:lvl5pPr marL="1828647" indent="0" algn="ctr">
              <a:buNone/>
            </a:lvl5pPr>
            <a:lvl6pPr marL="2285808" indent="0" algn="ctr">
              <a:buNone/>
            </a:lvl6pPr>
            <a:lvl7pPr marL="2742970" indent="0" algn="ctr">
              <a:buNone/>
            </a:lvl7pPr>
            <a:lvl8pPr marL="3200132" indent="0" algn="ctr">
              <a:buNone/>
            </a:lvl8pPr>
            <a:lvl9pPr marL="3657294" indent="0" algn="ctr">
              <a:buNone/>
            </a:lvl9pPr>
          </a:lstStyle>
          <a:p>
            <a:r>
              <a:rPr lang="en-US"/>
              <a:t>Click to edit Page Subtitle</a:t>
            </a:r>
          </a:p>
        </p:txBody>
      </p:sp>
    </p:spTree>
    <p:extLst>
      <p:ext uri="{BB962C8B-B14F-4D97-AF65-F5344CB8AC3E}">
        <p14:creationId xmlns:p14="http://schemas.microsoft.com/office/powerpoint/2010/main" val="19935628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ix Content 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5720F-CF94-431F-B4DD-B552975C1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1">
            <a:extLst>
              <a:ext uri="{FF2B5EF4-FFF2-40B4-BE49-F238E27FC236}">
                <a16:creationId xmlns:a16="http://schemas.microsoft.com/office/drawing/2014/main" id="{6080C452-E2F3-440E-8413-51FE5322588A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53197" y="1920240"/>
            <a:ext cx="5878761" cy="1307592"/>
          </a:xfrm>
        </p:spPr>
        <p:txBody>
          <a:bodyPr/>
          <a:lstStyle>
            <a:lvl1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2">
            <a:extLst>
              <a:ext uri="{FF2B5EF4-FFF2-40B4-BE49-F238E27FC236}">
                <a16:creationId xmlns:a16="http://schemas.microsoft.com/office/drawing/2014/main" id="{74BD1179-0DB3-4AE0-A249-84AB44163197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53197" y="3593592"/>
            <a:ext cx="5878761" cy="1307592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3">
            <a:extLst>
              <a:ext uri="{FF2B5EF4-FFF2-40B4-BE49-F238E27FC236}">
                <a16:creationId xmlns:a16="http://schemas.microsoft.com/office/drawing/2014/main" id="{7C8648D7-2F98-4663-A805-8F56B17EBC3F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53197" y="5276088"/>
            <a:ext cx="5878761" cy="1307592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4">
            <a:extLst>
              <a:ext uri="{FF2B5EF4-FFF2-40B4-BE49-F238E27FC236}">
                <a16:creationId xmlns:a16="http://schemas.microsoft.com/office/drawing/2014/main" id="{65FFEC89-60ED-4897-AE7C-3EA48B70DED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285645" y="1920240"/>
            <a:ext cx="5878761" cy="1307592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5">
            <a:extLst>
              <a:ext uri="{FF2B5EF4-FFF2-40B4-BE49-F238E27FC236}">
                <a16:creationId xmlns:a16="http://schemas.microsoft.com/office/drawing/2014/main" id="{F8467ED8-92EC-43F1-8151-D7802CB556D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285645" y="3593592"/>
            <a:ext cx="5878761" cy="1307592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6">
            <a:extLst>
              <a:ext uri="{FF2B5EF4-FFF2-40B4-BE49-F238E27FC236}">
                <a16:creationId xmlns:a16="http://schemas.microsoft.com/office/drawing/2014/main" id="{EEBBB8DF-C3F8-4D26-858C-A62FF3444811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7285645" y="5276088"/>
            <a:ext cx="5878761" cy="1307592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PageSubtitle">
            <a:extLst>
              <a:ext uri="{FF2B5EF4-FFF2-40B4-BE49-F238E27FC236}">
                <a16:creationId xmlns:a16="http://schemas.microsoft.com/office/drawing/2014/main" id="{439D25B4-68AD-4B2A-BF30-AD675B2DAEC4}"/>
              </a:ext>
            </a:extLst>
          </p:cNvPr>
          <p:cNvSpPr>
            <a:spLocks noGrp="1"/>
          </p:cNvSpPr>
          <p:nvPr>
            <p:ph type="subTitle" sz="quarter" idx="16" hasCustomPrompt="1"/>
          </p:nvPr>
        </p:nvSpPr>
        <p:spPr>
          <a:xfrm>
            <a:off x="653197" y="1325880"/>
            <a:ext cx="12511209" cy="365760"/>
          </a:xfrm>
          <a:prstGeom prst="rect">
            <a:avLst/>
          </a:prstGeom>
        </p:spPr>
        <p:txBody>
          <a:bodyPr vert="horz" wrap="square" lIns="0" tIns="0" rIns="0" bIns="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1000"/>
              </a:spcBef>
              <a:buFontTx/>
              <a:buNone/>
              <a:defRPr sz="15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457162" indent="0" algn="ctr">
              <a:buNone/>
            </a:lvl2pPr>
            <a:lvl3pPr marL="914323" indent="0" algn="ctr">
              <a:buNone/>
            </a:lvl3pPr>
            <a:lvl4pPr marL="1371485" indent="0" algn="ctr">
              <a:buNone/>
            </a:lvl4pPr>
            <a:lvl5pPr marL="1828647" indent="0" algn="ctr">
              <a:buNone/>
            </a:lvl5pPr>
            <a:lvl6pPr marL="2285808" indent="0" algn="ctr">
              <a:buNone/>
            </a:lvl6pPr>
            <a:lvl7pPr marL="2742970" indent="0" algn="ctr">
              <a:buNone/>
            </a:lvl7pPr>
            <a:lvl8pPr marL="3200132" indent="0" algn="ctr">
              <a:buNone/>
            </a:lvl8pPr>
            <a:lvl9pPr marL="3657294" indent="0" algn="ctr">
              <a:buNone/>
            </a:lvl9pPr>
          </a:lstStyle>
          <a:p>
            <a:r>
              <a:rPr lang="en-US"/>
              <a:t>Click to edit Page Subtitle</a:t>
            </a:r>
          </a:p>
        </p:txBody>
      </p:sp>
    </p:spTree>
    <p:extLst>
      <p:ext uri="{BB962C8B-B14F-4D97-AF65-F5344CB8AC3E}">
        <p14:creationId xmlns:p14="http://schemas.microsoft.com/office/powerpoint/2010/main" val="11092837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ix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89A530-668D-4827-A7AD-28C68693A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1">
            <a:extLst>
              <a:ext uri="{FF2B5EF4-FFF2-40B4-BE49-F238E27FC236}">
                <a16:creationId xmlns:a16="http://schemas.microsoft.com/office/drawing/2014/main" id="{A613AF66-D547-49CA-9E11-85B9036A7211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53196" y="2103120"/>
            <a:ext cx="3919174" cy="1965960"/>
          </a:xfrm>
        </p:spPr>
        <p:txBody>
          <a:bodyPr/>
          <a:lstStyle>
            <a:lvl1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2">
            <a:extLst>
              <a:ext uri="{FF2B5EF4-FFF2-40B4-BE49-F238E27FC236}">
                <a16:creationId xmlns:a16="http://schemas.microsoft.com/office/drawing/2014/main" id="{76D2880C-7277-4D69-9E09-BEA9B53B33E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949213" y="2103120"/>
            <a:ext cx="3919174" cy="1965960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3">
            <a:extLst>
              <a:ext uri="{FF2B5EF4-FFF2-40B4-BE49-F238E27FC236}">
                <a16:creationId xmlns:a16="http://schemas.microsoft.com/office/drawing/2014/main" id="{06CFDBB2-9875-4835-BF9E-97BD5C3C601E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9245230" y="2103120"/>
            <a:ext cx="3919174" cy="1965960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4">
            <a:extLst>
              <a:ext uri="{FF2B5EF4-FFF2-40B4-BE49-F238E27FC236}">
                <a16:creationId xmlns:a16="http://schemas.microsoft.com/office/drawing/2014/main" id="{5D086BEE-A07B-4225-A31D-0B3FBA80074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53196" y="4617720"/>
            <a:ext cx="3919174" cy="1965960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5">
            <a:extLst>
              <a:ext uri="{FF2B5EF4-FFF2-40B4-BE49-F238E27FC236}">
                <a16:creationId xmlns:a16="http://schemas.microsoft.com/office/drawing/2014/main" id="{87BEDDA1-3DC6-4613-A459-E08991B4AA9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949213" y="4617720"/>
            <a:ext cx="3919174" cy="1965960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6">
            <a:extLst>
              <a:ext uri="{FF2B5EF4-FFF2-40B4-BE49-F238E27FC236}">
                <a16:creationId xmlns:a16="http://schemas.microsoft.com/office/drawing/2014/main" id="{15A1D981-969A-497B-B078-7AD57A7728EE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9245230" y="4617720"/>
            <a:ext cx="3919174" cy="1965960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PageSubtitle">
            <a:extLst>
              <a:ext uri="{FF2B5EF4-FFF2-40B4-BE49-F238E27FC236}">
                <a16:creationId xmlns:a16="http://schemas.microsoft.com/office/drawing/2014/main" id="{142BD874-4B86-426D-82AD-89EBE2AE92E1}"/>
              </a:ext>
            </a:extLst>
          </p:cNvPr>
          <p:cNvSpPr>
            <a:spLocks noGrp="1"/>
          </p:cNvSpPr>
          <p:nvPr>
            <p:ph type="subTitle" sz="quarter" idx="16" hasCustomPrompt="1"/>
          </p:nvPr>
        </p:nvSpPr>
        <p:spPr>
          <a:xfrm>
            <a:off x="653197" y="1325880"/>
            <a:ext cx="12511209" cy="365760"/>
          </a:xfrm>
          <a:prstGeom prst="rect">
            <a:avLst/>
          </a:prstGeom>
        </p:spPr>
        <p:txBody>
          <a:bodyPr vert="horz" wrap="square" lIns="0" tIns="0" rIns="0" bIns="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1000"/>
              </a:spcBef>
              <a:buFontTx/>
              <a:buNone/>
              <a:defRPr sz="15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457162" indent="0" algn="ctr">
              <a:buNone/>
            </a:lvl2pPr>
            <a:lvl3pPr marL="914323" indent="0" algn="ctr">
              <a:buNone/>
            </a:lvl3pPr>
            <a:lvl4pPr marL="1371485" indent="0" algn="ctr">
              <a:buNone/>
            </a:lvl4pPr>
            <a:lvl5pPr marL="1828647" indent="0" algn="ctr">
              <a:buNone/>
            </a:lvl5pPr>
            <a:lvl6pPr marL="2285808" indent="0" algn="ctr">
              <a:buNone/>
            </a:lvl6pPr>
            <a:lvl7pPr marL="2742970" indent="0" algn="ctr">
              <a:buNone/>
            </a:lvl7pPr>
            <a:lvl8pPr marL="3200132" indent="0" algn="ctr">
              <a:buNone/>
            </a:lvl8pPr>
            <a:lvl9pPr marL="3657294" indent="0" algn="ctr">
              <a:buNone/>
            </a:lvl9pPr>
          </a:lstStyle>
          <a:p>
            <a:r>
              <a:rPr lang="en-US"/>
              <a:t>Click to edit Page Subtitle</a:t>
            </a:r>
          </a:p>
        </p:txBody>
      </p:sp>
    </p:spTree>
    <p:extLst>
      <p:ext uri="{BB962C8B-B14F-4D97-AF65-F5344CB8AC3E}">
        <p14:creationId xmlns:p14="http://schemas.microsoft.com/office/powerpoint/2010/main" val="359729109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A681E-FBDC-4C28-875A-17FA5D361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1">
            <a:extLst>
              <a:ext uri="{FF2B5EF4-FFF2-40B4-BE49-F238E27FC236}">
                <a16:creationId xmlns:a16="http://schemas.microsoft.com/office/drawing/2014/main" id="{C82BA2EC-784F-4FE4-8868-A8839DB53E0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53196" y="2103120"/>
            <a:ext cx="2939380" cy="1965960"/>
          </a:xfrm>
        </p:spPr>
        <p:txBody>
          <a:bodyPr/>
          <a:lstStyle>
            <a:lvl1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2">
            <a:extLst>
              <a:ext uri="{FF2B5EF4-FFF2-40B4-BE49-F238E27FC236}">
                <a16:creationId xmlns:a16="http://schemas.microsoft.com/office/drawing/2014/main" id="{364AE2BC-4D24-4CF1-B93E-4A89CDBC867E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843805" y="2103120"/>
            <a:ext cx="2939380" cy="1965960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3">
            <a:extLst>
              <a:ext uri="{FF2B5EF4-FFF2-40B4-BE49-F238E27FC236}">
                <a16:creationId xmlns:a16="http://schemas.microsoft.com/office/drawing/2014/main" id="{7FAF4368-04B9-42AB-AD2D-36F77FAA23A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034415" y="2103120"/>
            <a:ext cx="2939380" cy="1965960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4">
            <a:extLst>
              <a:ext uri="{FF2B5EF4-FFF2-40B4-BE49-F238E27FC236}">
                <a16:creationId xmlns:a16="http://schemas.microsoft.com/office/drawing/2014/main" id="{A2A1B354-E0D2-493C-AEBD-8E8472F7F2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0225024" y="2103120"/>
            <a:ext cx="2939380" cy="1965960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5">
            <a:extLst>
              <a:ext uri="{FF2B5EF4-FFF2-40B4-BE49-F238E27FC236}">
                <a16:creationId xmlns:a16="http://schemas.microsoft.com/office/drawing/2014/main" id="{D11AF130-1877-4FBF-A1F2-339DC4A634A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53196" y="4617720"/>
            <a:ext cx="2939380" cy="1965960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6">
            <a:extLst>
              <a:ext uri="{FF2B5EF4-FFF2-40B4-BE49-F238E27FC236}">
                <a16:creationId xmlns:a16="http://schemas.microsoft.com/office/drawing/2014/main" id="{3BA963C7-4DA9-43A9-BFF7-8F464374762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843805" y="4617720"/>
            <a:ext cx="2939380" cy="1965960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7">
            <a:extLst>
              <a:ext uri="{FF2B5EF4-FFF2-40B4-BE49-F238E27FC236}">
                <a16:creationId xmlns:a16="http://schemas.microsoft.com/office/drawing/2014/main" id="{21E79C1A-5E5F-449D-B919-04ED52A5D82C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7034415" y="4617720"/>
            <a:ext cx="2939380" cy="1965960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8">
            <a:extLst>
              <a:ext uri="{FF2B5EF4-FFF2-40B4-BE49-F238E27FC236}">
                <a16:creationId xmlns:a16="http://schemas.microsoft.com/office/drawing/2014/main" id="{4182852D-EEEA-4CA3-8010-7CB78252B52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10225024" y="4617720"/>
            <a:ext cx="2939380" cy="1965960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PageSubtitle">
            <a:extLst>
              <a:ext uri="{FF2B5EF4-FFF2-40B4-BE49-F238E27FC236}">
                <a16:creationId xmlns:a16="http://schemas.microsoft.com/office/drawing/2014/main" id="{93929F14-70E3-4D0F-B6ED-770D7A0666A9}"/>
              </a:ext>
            </a:extLst>
          </p:cNvPr>
          <p:cNvSpPr>
            <a:spLocks noGrp="1"/>
          </p:cNvSpPr>
          <p:nvPr>
            <p:ph type="subTitle" sz="quarter" idx="18" hasCustomPrompt="1"/>
          </p:nvPr>
        </p:nvSpPr>
        <p:spPr>
          <a:xfrm>
            <a:off x="653197" y="1325880"/>
            <a:ext cx="12511209" cy="365760"/>
          </a:xfrm>
          <a:prstGeom prst="rect">
            <a:avLst/>
          </a:prstGeom>
        </p:spPr>
        <p:txBody>
          <a:bodyPr vert="horz" wrap="square" lIns="0" tIns="0" rIns="0" bIns="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1000"/>
              </a:spcBef>
              <a:buFontTx/>
              <a:buNone/>
              <a:defRPr sz="15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457162" indent="0" algn="ctr">
              <a:buNone/>
            </a:lvl2pPr>
            <a:lvl3pPr marL="914323" indent="0" algn="ctr">
              <a:buNone/>
            </a:lvl3pPr>
            <a:lvl4pPr marL="1371485" indent="0" algn="ctr">
              <a:buNone/>
            </a:lvl4pPr>
            <a:lvl5pPr marL="1828647" indent="0" algn="ctr">
              <a:buNone/>
            </a:lvl5pPr>
            <a:lvl6pPr marL="2285808" indent="0" algn="ctr">
              <a:buNone/>
            </a:lvl6pPr>
            <a:lvl7pPr marL="2742970" indent="0" algn="ctr">
              <a:buNone/>
            </a:lvl7pPr>
            <a:lvl8pPr marL="3200132" indent="0" algn="ctr">
              <a:buNone/>
            </a:lvl8pPr>
            <a:lvl9pPr marL="3657294" indent="0" algn="ctr">
              <a:buNone/>
            </a:lvl9pPr>
          </a:lstStyle>
          <a:p>
            <a:r>
              <a:rPr lang="en-US"/>
              <a:t>Click to edit Page Subtitle</a:t>
            </a:r>
          </a:p>
        </p:txBody>
      </p:sp>
    </p:spTree>
    <p:extLst>
      <p:ext uri="{BB962C8B-B14F-4D97-AF65-F5344CB8AC3E}">
        <p14:creationId xmlns:p14="http://schemas.microsoft.com/office/powerpoint/2010/main" val="225435281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162FA-22B6-4C3D-9EFC-E0CD2DB3D2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PageSubtitle">
            <a:extLst>
              <a:ext uri="{FF2B5EF4-FFF2-40B4-BE49-F238E27FC236}">
                <a16:creationId xmlns:a16="http://schemas.microsoft.com/office/drawing/2014/main" id="{5791633B-5A0A-40C3-A7B1-99BF58A828FB}"/>
              </a:ext>
            </a:extLst>
          </p:cNvPr>
          <p:cNvSpPr>
            <a:spLocks noGrp="1"/>
          </p:cNvSpPr>
          <p:nvPr>
            <p:ph type="subTitle" idx="10" hasCustomPrompt="1"/>
          </p:nvPr>
        </p:nvSpPr>
        <p:spPr>
          <a:xfrm>
            <a:off x="653197" y="1325880"/>
            <a:ext cx="12511209" cy="365760"/>
          </a:xfrm>
        </p:spPr>
        <p:txBody>
          <a:bodyPr vert="horz" wrap="square" lIns="0" tIns="0" rIns="0" bIns="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1000"/>
              </a:spcBef>
              <a:buFontTx/>
              <a:buNone/>
              <a:defRPr sz="15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457162" indent="0" algn="ctr">
              <a:buNone/>
            </a:lvl2pPr>
            <a:lvl3pPr marL="914323" indent="0" algn="ctr">
              <a:buNone/>
            </a:lvl3pPr>
            <a:lvl4pPr marL="1371485" indent="0" algn="ctr">
              <a:buNone/>
            </a:lvl4pPr>
            <a:lvl5pPr marL="1828647" indent="0" algn="ctr">
              <a:buNone/>
            </a:lvl5pPr>
            <a:lvl6pPr marL="2285808" indent="0" algn="ctr">
              <a:buNone/>
            </a:lvl6pPr>
            <a:lvl7pPr marL="2742970" indent="0" algn="ctr">
              <a:buNone/>
            </a:lvl7pPr>
            <a:lvl8pPr marL="3200132" indent="0" algn="ctr">
              <a:buNone/>
            </a:lvl8pPr>
            <a:lvl9pPr marL="3657294" indent="0" algn="ctr">
              <a:buNone/>
            </a:lvl9pPr>
          </a:lstStyle>
          <a:p>
            <a:r>
              <a:rPr lang="en-US"/>
              <a:t>Click to edit Page Subtitle</a:t>
            </a:r>
          </a:p>
        </p:txBody>
      </p:sp>
      <p:sp>
        <p:nvSpPr>
          <p:cNvPr id="4" name="Content1">
            <a:extLst>
              <a:ext uri="{FF2B5EF4-FFF2-40B4-BE49-F238E27FC236}">
                <a16:creationId xmlns:a16="http://schemas.microsoft.com/office/drawing/2014/main" id="{E9AD7D28-062D-47BD-9847-13FCFE5A36C9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53197" y="2103120"/>
            <a:ext cx="3014749" cy="4480560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2">
            <a:extLst>
              <a:ext uri="{FF2B5EF4-FFF2-40B4-BE49-F238E27FC236}">
                <a16:creationId xmlns:a16="http://schemas.microsoft.com/office/drawing/2014/main" id="{64B59040-398B-4AA3-9EFF-46EA80D2FC53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270894" y="2103120"/>
            <a:ext cx="8893510" cy="4480560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338DEC6-0A44-4D56-8CAB-72FAEE506D59}"/>
              </a:ext>
            </a:extLst>
          </p:cNvPr>
          <p:cNvCxnSpPr>
            <a:cxnSpLocks/>
          </p:cNvCxnSpPr>
          <p:nvPr userDrawn="1"/>
        </p:nvCxnSpPr>
        <p:spPr>
          <a:xfrm>
            <a:off x="3969420" y="2103120"/>
            <a:ext cx="0" cy="4480560"/>
          </a:xfrm>
          <a:prstGeom prst="line">
            <a:avLst/>
          </a:prstGeom>
          <a:ln w="9525">
            <a:solidFill>
              <a:srgbClr val="AFB1B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696549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08968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Cov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fidentialInternal">
            <a:extLst>
              <a:ext uri="{FF2B5EF4-FFF2-40B4-BE49-F238E27FC236}">
                <a16:creationId xmlns:a16="http://schemas.microsoft.com/office/drawing/2014/main" id="{1D01CDC6-4328-451F-9BBB-D7849C6AC841}"/>
              </a:ext>
            </a:extLst>
          </p:cNvPr>
          <p:cNvSpPr txBox="1"/>
          <p:nvPr userDrawn="1"/>
        </p:nvSpPr>
        <p:spPr>
          <a:xfrm>
            <a:off x="1984710" y="6665976"/>
            <a:ext cx="9860742" cy="182880"/>
          </a:xfrm>
          <a:prstGeom prst="rect">
            <a:avLst/>
          </a:prstGeom>
          <a:noFill/>
        </p:spPr>
        <p:txBody>
          <a:bodyPr vert="horz" wrap="none" lIns="0" tIns="0" rIns="0" bIns="0" rtlCol="0" anchor="ctr">
            <a:noAutofit/>
          </a:bodyPr>
          <a:lstStyle/>
          <a:p>
            <a:pPr algn="ctr">
              <a:lnSpc>
                <a:spcPct val="110000"/>
              </a:lnSpc>
            </a:pPr>
            <a:r>
              <a:rPr lang="en-US" sz="800" b="0" i="0" cap="all" spc="210" dirty="0">
                <a:solidFill>
                  <a:schemeClr val="tx2"/>
                </a:solidFill>
                <a:latin typeface="Arial" panose="020B0604020202020204" pitchFamily="34" charset="0"/>
              </a:rPr>
              <a:t>STRICTLY PRIVATE AND CONFIDENTIAL</a:t>
            </a:r>
          </a:p>
        </p:txBody>
      </p:sp>
      <p:sp>
        <p:nvSpPr>
          <p:cNvPr id="4" name="Freeform 8">
            <a:extLst>
              <a:ext uri="{FF2B5EF4-FFF2-40B4-BE49-F238E27FC236}">
                <a16:creationId xmlns:a16="http://schemas.microsoft.com/office/drawing/2014/main" id="{89075BB9-EDC2-459E-8B8D-C4B780175FF2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0" y="0"/>
            <a:ext cx="13817600" cy="7772400"/>
          </a:xfrm>
        </p:spPr>
        <p:txBody>
          <a:bodyPr/>
          <a:lstStyle>
            <a:lvl1pPr marL="3174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9AB0880F-0357-40AB-93F8-0DE83A0E671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0" y="2715768"/>
            <a:ext cx="12360471" cy="1124712"/>
          </a:xfrm>
          <a:prstGeom prst="rect">
            <a:avLst/>
          </a:prstGeom>
          <a:solidFill>
            <a:srgbClr val="FFFFFF">
              <a:alpha val="80000"/>
            </a:srgbClr>
          </a:solidFill>
        </p:spPr>
        <p:txBody>
          <a:bodyPr/>
          <a:lstStyle>
            <a:lvl1pPr marL="3174" indent="0">
              <a:buFontTx/>
              <a:buNone/>
              <a:defRPr/>
            </a:lvl1pPr>
            <a:lvl2pPr marL="27429" indent="0">
              <a:buFontTx/>
              <a:buNone/>
              <a:defRPr/>
            </a:lvl2pPr>
            <a:lvl3pPr marL="173721" indent="0">
              <a:buFontTx/>
              <a:buNone/>
              <a:defRPr/>
            </a:lvl3pPr>
            <a:lvl4pPr marL="338300" indent="0">
              <a:buFontTx/>
              <a:buNone/>
              <a:defRPr/>
            </a:lvl4pPr>
            <a:lvl5pPr marL="502878" indent="0">
              <a:buFontTx/>
              <a:buNone/>
              <a:defRPr/>
            </a:lvl5pPr>
          </a:lstStyle>
          <a:p>
            <a:pPr lvl="0"/>
            <a:r>
              <a:rPr lang="en-US"/>
              <a:t> 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E88F21B7-3E6A-4D77-ABF4-E17FAF7C77D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5760720"/>
            <a:ext cx="13830161" cy="1060704"/>
          </a:xfrm>
          <a:prstGeom prst="rect">
            <a:avLst/>
          </a:prstGeom>
          <a:solidFill>
            <a:srgbClr val="FFFFFF"/>
          </a:solidFill>
        </p:spPr>
        <p:txBody>
          <a:bodyPr vert="horz" wrap="none" lIns="0" tIns="0" rIns="0" bIns="0" anchor="ctr">
            <a:noAutofit/>
          </a:bodyPr>
          <a:lstStyle>
            <a:lvl1pPr marL="3174" indent="0" algn="l">
              <a:buFontTx/>
              <a:buNone/>
              <a:defRPr/>
            </a:lvl1pPr>
            <a:lvl2pPr marL="27429" indent="0">
              <a:buFontTx/>
              <a:buNone/>
              <a:defRPr/>
            </a:lvl2pPr>
            <a:lvl3pPr marL="173721" indent="0">
              <a:buFontTx/>
              <a:buNone/>
              <a:defRPr/>
            </a:lvl3pPr>
            <a:lvl4pPr marL="338300" indent="0">
              <a:buFontTx/>
              <a:buNone/>
              <a:defRPr/>
            </a:lvl4pPr>
            <a:lvl5pPr marL="502878" indent="0">
              <a:buFontTx/>
              <a:buNone/>
              <a:defRPr/>
            </a:lvl5pPr>
          </a:lstStyle>
          <a:p>
            <a:pPr lvl="0"/>
            <a:r>
              <a:rPr lang="en-US"/>
              <a:t> </a:t>
            </a:r>
          </a:p>
        </p:txBody>
      </p:sp>
      <p:sp>
        <p:nvSpPr>
          <p:cNvPr id="7" name="PlaceholderDate">
            <a:extLst>
              <a:ext uri="{FF2B5EF4-FFF2-40B4-BE49-F238E27FC236}">
                <a16:creationId xmlns:a16="http://schemas.microsoft.com/office/drawing/2014/main" id="{FC5F430F-1AA2-472A-8936-68568386FEA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9651" y="3310128"/>
            <a:ext cx="11908258" cy="365760"/>
          </a:xfrm>
          <a:prstGeom prst="rect">
            <a:avLst/>
          </a:prstGeom>
        </p:spPr>
        <p:txBody>
          <a:bodyPr vert="horz" wrap="none" lIns="0" tIns="0" rIns="0" bIns="0" anchor="ctr">
            <a:noAutofit/>
          </a:bodyPr>
          <a:lstStyle>
            <a:lvl1pPr marL="3174" indent="0" algn="l">
              <a:lnSpc>
                <a:spcPct val="110000"/>
              </a:lnSpc>
              <a:spcBef>
                <a:spcPts val="0"/>
              </a:spcBef>
              <a:buFontTx/>
              <a:buNone/>
              <a:defRPr sz="18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27429" indent="0" algn="l">
              <a:buFontTx/>
              <a:buNone/>
              <a:defRPr sz="1800" b="0" i="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73721" indent="0" algn="l">
              <a:buFontTx/>
              <a:buNone/>
              <a:defRPr sz="1800" b="0" i="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338300" indent="0" algn="l">
              <a:buFontTx/>
              <a:buNone/>
              <a:defRPr sz="1800" b="0" i="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502878" indent="0" algn="l">
              <a:buFontTx/>
              <a:buNone/>
              <a:defRPr sz="1800" b="0" i="0">
                <a:solidFill>
                  <a:schemeClr val="tx2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US"/>
              <a:t>   [Date]</a:t>
            </a:r>
          </a:p>
        </p:txBody>
      </p:sp>
      <p:sp>
        <p:nvSpPr>
          <p:cNvPr id="8" name="PlaceholderTitle">
            <a:extLst>
              <a:ext uri="{FF2B5EF4-FFF2-40B4-BE49-F238E27FC236}">
                <a16:creationId xmlns:a16="http://schemas.microsoft.com/office/drawing/2014/main" id="{6E25BE55-1B38-4195-937E-22F50682DF09}"/>
              </a:ext>
            </a:extLst>
          </p:cNvPr>
          <p:cNvSpPr>
            <a:spLocks noGrp="1"/>
          </p:cNvSpPr>
          <p:nvPr>
            <p:ph type="title" idx="14" hasCustomPrompt="1"/>
          </p:nvPr>
        </p:nvSpPr>
        <p:spPr>
          <a:xfrm>
            <a:off x="439651" y="2926085"/>
            <a:ext cx="11908258" cy="399593"/>
          </a:xfrm>
        </p:spPr>
        <p:txBody>
          <a:bodyPr vert="horz" wrap="square" lIns="0" tIns="0" rIns="0" bIns="0" anchor="ctr">
            <a:noAutofit/>
          </a:bodyPr>
          <a:lstStyle>
            <a:lvl1pPr algn="l">
              <a:lnSpc>
                <a:spcPct val="110000"/>
              </a:lnSpc>
              <a:spcBef>
                <a:spcPct val="0"/>
              </a:spcBef>
              <a:buFontTx/>
              <a:buNone/>
              <a:defRPr sz="2000" b="0" i="0" cap="all" spc="30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/>
              <a:t>[Presentation title]</a:t>
            </a:r>
          </a:p>
        </p:txBody>
      </p:sp>
    </p:spTree>
    <p:extLst>
      <p:ext uri="{BB962C8B-B14F-4D97-AF65-F5344CB8AC3E}">
        <p14:creationId xmlns:p14="http://schemas.microsoft.com/office/powerpoint/2010/main" val="3680570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Cov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fidentialInternal">
            <a:extLst>
              <a:ext uri="{FF2B5EF4-FFF2-40B4-BE49-F238E27FC236}">
                <a16:creationId xmlns:a16="http://schemas.microsoft.com/office/drawing/2014/main" id="{4AE8FCEE-814D-4B0E-9824-F65604A4C07E}"/>
              </a:ext>
            </a:extLst>
          </p:cNvPr>
          <p:cNvSpPr txBox="1"/>
          <p:nvPr userDrawn="1"/>
        </p:nvSpPr>
        <p:spPr>
          <a:xfrm>
            <a:off x="1984710" y="6894576"/>
            <a:ext cx="9860742" cy="219456"/>
          </a:xfrm>
          <a:prstGeom prst="rect">
            <a:avLst/>
          </a:prstGeom>
          <a:noFill/>
        </p:spPr>
        <p:txBody>
          <a:bodyPr vert="horz" wrap="none" lIns="0" tIns="0" rIns="0" bIns="0" rtlCol="0" anchor="ctr">
            <a:noAutofit/>
          </a:bodyPr>
          <a:lstStyle/>
          <a:p>
            <a:pPr algn="ctr">
              <a:lnSpc>
                <a:spcPct val="110000"/>
              </a:lnSpc>
            </a:pPr>
            <a:r>
              <a:rPr lang="en-US" sz="800" b="0" i="0" cap="all" spc="210" dirty="0">
                <a:solidFill>
                  <a:schemeClr val="tx2"/>
                </a:solidFill>
                <a:latin typeface="Arial" panose="020B0604020202020204" pitchFamily="34" charset="0"/>
              </a:rPr>
              <a:t>STRICTLY PRIVATE AND CONFIDENTIAL</a:t>
            </a:r>
          </a:p>
        </p:txBody>
      </p:sp>
      <p:sp>
        <p:nvSpPr>
          <p:cNvPr id="4" name="Freeform 8">
            <a:extLst>
              <a:ext uri="{FF2B5EF4-FFF2-40B4-BE49-F238E27FC236}">
                <a16:creationId xmlns:a16="http://schemas.microsoft.com/office/drawing/2014/main" id="{931D37B9-E31D-4A36-BCF1-0932B8E17E03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307756" y="256032"/>
            <a:ext cx="13214652" cy="7251192"/>
          </a:xfrm>
        </p:spPr>
        <p:txBody>
          <a:bodyPr/>
          <a:lstStyle>
            <a:lvl1pPr marL="3174" indent="0">
              <a:buFontTx/>
              <a:buNone/>
              <a:defRPr/>
            </a:lvl1pPr>
          </a:lstStyle>
          <a:p>
            <a:r>
              <a:rPr lang="en-US"/>
              <a:t>Click on Insert Picture to add image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AE420A3-A0F3-4032-87FD-A65649D33A0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14038" y="2971800"/>
            <a:ext cx="12360471" cy="1124712"/>
          </a:xfrm>
          <a:prstGeom prst="rect">
            <a:avLst/>
          </a:prstGeom>
          <a:solidFill>
            <a:srgbClr val="FFFFFF">
              <a:alpha val="80000"/>
            </a:srgbClr>
          </a:solidFill>
        </p:spPr>
        <p:txBody>
          <a:bodyPr/>
          <a:lstStyle>
            <a:lvl1pPr marL="3174" indent="0">
              <a:buFontTx/>
              <a:buNone/>
              <a:defRPr/>
            </a:lvl1pPr>
            <a:lvl2pPr marL="27429" indent="0">
              <a:buFontTx/>
              <a:buNone/>
              <a:defRPr/>
            </a:lvl2pPr>
            <a:lvl3pPr marL="173721" indent="0">
              <a:buFontTx/>
              <a:buNone/>
              <a:defRPr/>
            </a:lvl3pPr>
            <a:lvl4pPr marL="338300" indent="0">
              <a:buFontTx/>
              <a:buNone/>
              <a:defRPr/>
            </a:lvl4pPr>
            <a:lvl5pPr marL="502878" indent="0">
              <a:buFontTx/>
              <a:buNone/>
              <a:defRPr/>
            </a:lvl5pPr>
          </a:lstStyle>
          <a:p>
            <a:pPr lvl="0"/>
            <a:r>
              <a:rPr lang="en-US"/>
              <a:t> 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3B5BB5A3-C343-4D5B-A7C9-6D8F890BD4D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14036" y="6016752"/>
            <a:ext cx="13227212" cy="1060704"/>
          </a:xfrm>
          <a:prstGeom prst="rect">
            <a:avLst/>
          </a:prstGeom>
          <a:solidFill>
            <a:srgbClr val="FFFFFF"/>
          </a:solidFill>
        </p:spPr>
        <p:txBody>
          <a:bodyPr/>
          <a:lstStyle>
            <a:lvl1pPr marL="3174" indent="0">
              <a:buFontTx/>
              <a:buNone/>
              <a:defRPr/>
            </a:lvl1pPr>
            <a:lvl2pPr marL="27429" indent="0">
              <a:buFontTx/>
              <a:buNone/>
              <a:defRPr/>
            </a:lvl2pPr>
            <a:lvl3pPr marL="173721" indent="0">
              <a:buFontTx/>
              <a:buNone/>
              <a:defRPr/>
            </a:lvl3pPr>
            <a:lvl4pPr marL="338300" indent="0">
              <a:buFontTx/>
              <a:buNone/>
              <a:defRPr/>
            </a:lvl4pPr>
            <a:lvl5pPr marL="502878" indent="0">
              <a:buFontTx/>
              <a:buNone/>
              <a:defRPr/>
            </a:lvl5pPr>
          </a:lstStyle>
          <a:p>
            <a:pPr lvl="0"/>
            <a:r>
              <a:rPr lang="en-US"/>
              <a:t> </a:t>
            </a:r>
          </a:p>
        </p:txBody>
      </p:sp>
      <p:sp>
        <p:nvSpPr>
          <p:cNvPr id="7" name="PlaceholderDate">
            <a:extLst>
              <a:ext uri="{FF2B5EF4-FFF2-40B4-BE49-F238E27FC236}">
                <a16:creationId xmlns:a16="http://schemas.microsoft.com/office/drawing/2014/main" id="{41D3F592-0BA8-48A4-B16B-83D273DDCD4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48665" y="3575304"/>
            <a:ext cx="11908258" cy="365760"/>
          </a:xfrm>
          <a:prstGeom prst="rect">
            <a:avLst/>
          </a:prstGeom>
        </p:spPr>
        <p:txBody>
          <a:bodyPr vert="horz" wrap="none" lIns="0" tIns="0" rIns="0" bIns="0" anchor="ctr">
            <a:noAutofit/>
          </a:bodyPr>
          <a:lstStyle>
            <a:lvl1pPr marL="3174" indent="0" algn="l">
              <a:lnSpc>
                <a:spcPct val="110000"/>
              </a:lnSpc>
              <a:spcBef>
                <a:spcPts val="0"/>
              </a:spcBef>
              <a:buFontTx/>
              <a:buNone/>
              <a:defRPr sz="18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27429" indent="0" algn="l">
              <a:buFontTx/>
              <a:buNone/>
              <a:defRPr sz="1800" b="0" i="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73721" indent="0" algn="l">
              <a:buFontTx/>
              <a:buNone/>
              <a:defRPr sz="1800" b="0" i="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338300" indent="0" algn="l">
              <a:buFontTx/>
              <a:buNone/>
              <a:defRPr sz="1800" b="0" i="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502878" indent="0" algn="l">
              <a:buFontTx/>
              <a:buNone/>
              <a:defRPr sz="1800" b="0" i="0">
                <a:solidFill>
                  <a:schemeClr val="tx2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US"/>
              <a:t>   [Date]</a:t>
            </a:r>
          </a:p>
        </p:txBody>
      </p:sp>
      <p:sp>
        <p:nvSpPr>
          <p:cNvPr id="8" name="PlaceholderTitle">
            <a:extLst>
              <a:ext uri="{FF2B5EF4-FFF2-40B4-BE49-F238E27FC236}">
                <a16:creationId xmlns:a16="http://schemas.microsoft.com/office/drawing/2014/main" id="{9BB07BFA-AA2D-440B-943B-E14FBB211D6D}"/>
              </a:ext>
            </a:extLst>
          </p:cNvPr>
          <p:cNvSpPr>
            <a:spLocks noGrp="1"/>
          </p:cNvSpPr>
          <p:nvPr>
            <p:ph type="title" idx="14" hasCustomPrompt="1"/>
          </p:nvPr>
        </p:nvSpPr>
        <p:spPr>
          <a:xfrm>
            <a:off x="748665" y="3181203"/>
            <a:ext cx="11908258" cy="399593"/>
          </a:xfrm>
        </p:spPr>
        <p:txBody>
          <a:bodyPr vert="horz" wrap="square" lIns="0" tIns="0" rIns="0" bIns="0" anchor="ctr">
            <a:noAutofit/>
          </a:bodyPr>
          <a:lstStyle>
            <a:lvl1pPr algn="l">
              <a:lnSpc>
                <a:spcPct val="110000"/>
              </a:lnSpc>
              <a:spcBef>
                <a:spcPct val="0"/>
              </a:spcBef>
              <a:buFontTx/>
              <a:buNone/>
              <a:defRPr sz="2000" b="0" i="0" cap="all" spc="30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/>
              <a:t>[Presentation title]</a:t>
            </a:r>
          </a:p>
        </p:txBody>
      </p:sp>
    </p:spTree>
    <p:extLst>
      <p:ext uri="{BB962C8B-B14F-4D97-AF65-F5344CB8AC3E}">
        <p14:creationId xmlns:p14="http://schemas.microsoft.com/office/powerpoint/2010/main" val="624186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lide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1D19DC-2CFC-43B4-9AE4-76B291CAE6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59415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A3854-254F-4A15-B679-F678CE1A3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1">
            <a:extLst>
              <a:ext uri="{FF2B5EF4-FFF2-40B4-BE49-F238E27FC236}">
                <a16:creationId xmlns:a16="http://schemas.microsoft.com/office/drawing/2014/main" id="{7C71D859-80AD-4D9F-A948-B8F781F060C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53197" y="2103120"/>
            <a:ext cx="12511209" cy="4480560"/>
          </a:xfrm>
        </p:spPr>
        <p:txBody>
          <a:bodyPr/>
          <a:lstStyle>
            <a:lvl1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PageSubtitle">
            <a:extLst>
              <a:ext uri="{FF2B5EF4-FFF2-40B4-BE49-F238E27FC236}">
                <a16:creationId xmlns:a16="http://schemas.microsoft.com/office/drawing/2014/main" id="{0BC917CE-BB82-46B8-A23C-352F82A23F03}"/>
              </a:ext>
            </a:extLst>
          </p:cNvPr>
          <p:cNvSpPr>
            <a:spLocks noGrp="1"/>
          </p:cNvSpPr>
          <p:nvPr>
            <p:ph type="subTitle" sz="quarter" idx="11" hasCustomPrompt="1"/>
          </p:nvPr>
        </p:nvSpPr>
        <p:spPr>
          <a:xfrm>
            <a:off x="653197" y="1325880"/>
            <a:ext cx="12511209" cy="365760"/>
          </a:xfrm>
          <a:prstGeom prst="rect">
            <a:avLst/>
          </a:prstGeom>
        </p:spPr>
        <p:txBody>
          <a:bodyPr vert="horz" wrap="square" lIns="0" tIns="0" rIns="0" bIns="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1000"/>
              </a:spcBef>
              <a:buFontTx/>
              <a:buNone/>
              <a:defRPr sz="15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457162" indent="0" algn="ctr">
              <a:buNone/>
            </a:lvl2pPr>
            <a:lvl3pPr marL="914323" indent="0" algn="ctr">
              <a:buNone/>
            </a:lvl3pPr>
            <a:lvl4pPr marL="1371485" indent="0" algn="ctr">
              <a:buNone/>
            </a:lvl4pPr>
            <a:lvl5pPr marL="1828647" indent="0" algn="ctr">
              <a:buNone/>
            </a:lvl5pPr>
            <a:lvl6pPr marL="2285808" indent="0" algn="ctr">
              <a:buNone/>
            </a:lvl6pPr>
            <a:lvl7pPr marL="2742970" indent="0" algn="ctr">
              <a:buNone/>
            </a:lvl7pPr>
            <a:lvl8pPr marL="3200132" indent="0" algn="ctr">
              <a:buNone/>
            </a:lvl8pPr>
            <a:lvl9pPr marL="3657294" indent="0" algn="ctr">
              <a:buNone/>
            </a:lvl9pPr>
          </a:lstStyle>
          <a:p>
            <a:r>
              <a:rPr lang="en-US"/>
              <a:t>Click to edit Page Subtitle</a:t>
            </a:r>
          </a:p>
        </p:txBody>
      </p:sp>
    </p:spTree>
    <p:extLst>
      <p:ext uri="{BB962C8B-B14F-4D97-AF65-F5344CB8AC3E}">
        <p14:creationId xmlns:p14="http://schemas.microsoft.com/office/powerpoint/2010/main" val="3185245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E6689-C7D6-4FEC-9C3C-01C95AF88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1">
            <a:extLst>
              <a:ext uri="{FF2B5EF4-FFF2-40B4-BE49-F238E27FC236}">
                <a16:creationId xmlns:a16="http://schemas.microsoft.com/office/drawing/2014/main" id="{E7B5D912-3B97-4FAF-A3F3-AB357C398672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653197" y="1801368"/>
            <a:ext cx="12511209" cy="4791456"/>
          </a:xfrm>
        </p:spPr>
        <p:txBody>
          <a:bodyPr/>
          <a:lstStyle>
            <a:lvl1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30291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05496-21FA-4C7D-99F8-93D776C497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1">
            <a:extLst>
              <a:ext uri="{FF2B5EF4-FFF2-40B4-BE49-F238E27FC236}">
                <a16:creationId xmlns:a16="http://schemas.microsoft.com/office/drawing/2014/main" id="{D5B74FB2-E6B0-4C8F-88E2-751219380155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53197" y="2103120"/>
            <a:ext cx="5878761" cy="4480560"/>
          </a:xfrm>
        </p:spPr>
        <p:txBody>
          <a:bodyPr/>
          <a:lstStyle>
            <a:lvl1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2">
            <a:extLst>
              <a:ext uri="{FF2B5EF4-FFF2-40B4-BE49-F238E27FC236}">
                <a16:creationId xmlns:a16="http://schemas.microsoft.com/office/drawing/2014/main" id="{C15E1F67-8C63-47C3-8F6D-51ABCBBDFE6F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7285645" y="2103120"/>
            <a:ext cx="5878761" cy="4480560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PageSubtitle">
            <a:extLst>
              <a:ext uri="{FF2B5EF4-FFF2-40B4-BE49-F238E27FC236}">
                <a16:creationId xmlns:a16="http://schemas.microsoft.com/office/drawing/2014/main" id="{535C92E1-8B3D-43D1-9164-BAAEE44E12B1}"/>
              </a:ext>
            </a:extLst>
          </p:cNvPr>
          <p:cNvSpPr>
            <a:spLocks noGrp="1"/>
          </p:cNvSpPr>
          <p:nvPr>
            <p:ph type="subTitle" sz="quarter" idx="12" hasCustomPrompt="1"/>
          </p:nvPr>
        </p:nvSpPr>
        <p:spPr>
          <a:xfrm>
            <a:off x="653197" y="1325880"/>
            <a:ext cx="12511209" cy="365760"/>
          </a:xfrm>
          <a:prstGeom prst="rect">
            <a:avLst/>
          </a:prstGeom>
        </p:spPr>
        <p:txBody>
          <a:bodyPr vert="horz" wrap="square" lIns="0" tIns="0" rIns="0" bIns="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1000"/>
              </a:spcBef>
              <a:buFontTx/>
              <a:buNone/>
              <a:defRPr sz="15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457162" indent="0" algn="ctr">
              <a:buNone/>
            </a:lvl2pPr>
            <a:lvl3pPr marL="914323" indent="0" algn="ctr">
              <a:buNone/>
            </a:lvl3pPr>
            <a:lvl4pPr marL="1371485" indent="0" algn="ctr">
              <a:buNone/>
            </a:lvl4pPr>
            <a:lvl5pPr marL="1828647" indent="0" algn="ctr">
              <a:buNone/>
            </a:lvl5pPr>
            <a:lvl6pPr marL="2285808" indent="0" algn="ctr">
              <a:buNone/>
            </a:lvl6pPr>
            <a:lvl7pPr marL="2742970" indent="0" algn="ctr">
              <a:buNone/>
            </a:lvl7pPr>
            <a:lvl8pPr marL="3200132" indent="0" algn="ctr">
              <a:buNone/>
            </a:lvl8pPr>
            <a:lvl9pPr marL="3657294" indent="0" algn="ctr">
              <a:buNone/>
            </a:lvl9pPr>
          </a:lstStyle>
          <a:p>
            <a:r>
              <a:rPr lang="en-US"/>
              <a:t>Click to edit Page Subtitle</a:t>
            </a:r>
          </a:p>
        </p:txBody>
      </p:sp>
    </p:spTree>
    <p:extLst>
      <p:ext uri="{BB962C8B-B14F-4D97-AF65-F5344CB8AC3E}">
        <p14:creationId xmlns:p14="http://schemas.microsoft.com/office/powerpoint/2010/main" val="3891644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One Left Two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32F09-CE7A-4797-895B-F8303B26A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1">
            <a:extLst>
              <a:ext uri="{FF2B5EF4-FFF2-40B4-BE49-F238E27FC236}">
                <a16:creationId xmlns:a16="http://schemas.microsoft.com/office/drawing/2014/main" id="{628104B5-C561-409C-BCD3-61337CB4A2CB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53197" y="2103120"/>
            <a:ext cx="5878761" cy="4480560"/>
          </a:xfrm>
        </p:spPr>
        <p:txBody>
          <a:bodyPr/>
          <a:lstStyle>
            <a:lvl1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2">
            <a:extLst>
              <a:ext uri="{FF2B5EF4-FFF2-40B4-BE49-F238E27FC236}">
                <a16:creationId xmlns:a16="http://schemas.microsoft.com/office/drawing/2014/main" id="{0399A8FA-2843-4C09-BF8E-B1788EC92FA9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7285645" y="2103120"/>
            <a:ext cx="5878761" cy="1965960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3">
            <a:extLst>
              <a:ext uri="{FF2B5EF4-FFF2-40B4-BE49-F238E27FC236}">
                <a16:creationId xmlns:a16="http://schemas.microsoft.com/office/drawing/2014/main" id="{B609956A-8E07-49CE-9AE4-FD5E9E924061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285645" y="4617720"/>
            <a:ext cx="5878761" cy="1965960"/>
          </a:xfrm>
          <a:prstGeom prst="rect">
            <a:avLst/>
          </a:prstGeom>
        </p:spPr>
        <p:txBody>
          <a:bodyPr/>
          <a:lstStyle>
            <a:lvl1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>
              <a:defRPr sz="1200" b="0" i="0">
                <a:solidFill>
                  <a:schemeClr val="tx2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PageSubtitle">
            <a:extLst>
              <a:ext uri="{FF2B5EF4-FFF2-40B4-BE49-F238E27FC236}">
                <a16:creationId xmlns:a16="http://schemas.microsoft.com/office/drawing/2014/main" id="{44AF0D8E-ADD7-4F59-AFF3-8F64A391DB9A}"/>
              </a:ext>
            </a:extLst>
          </p:cNvPr>
          <p:cNvSpPr>
            <a:spLocks noGrp="1"/>
          </p:cNvSpPr>
          <p:nvPr>
            <p:ph type="subTitle" sz="quarter" idx="13" hasCustomPrompt="1"/>
          </p:nvPr>
        </p:nvSpPr>
        <p:spPr>
          <a:xfrm>
            <a:off x="653197" y="1325880"/>
            <a:ext cx="12511209" cy="365760"/>
          </a:xfrm>
          <a:prstGeom prst="rect">
            <a:avLst/>
          </a:prstGeom>
        </p:spPr>
        <p:txBody>
          <a:bodyPr vert="horz" wrap="square" lIns="0" tIns="0" rIns="0" bIns="0" anchor="t">
            <a:noAutofit/>
          </a:bodyPr>
          <a:lstStyle>
            <a:lvl1pPr marL="0" indent="0" algn="l">
              <a:lnSpc>
                <a:spcPct val="110000"/>
              </a:lnSpc>
              <a:spcBef>
                <a:spcPts val="1000"/>
              </a:spcBef>
              <a:buFontTx/>
              <a:buNone/>
              <a:defRPr sz="1500" b="0" i="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457162" indent="0" algn="ctr">
              <a:buNone/>
            </a:lvl2pPr>
            <a:lvl3pPr marL="914323" indent="0" algn="ctr">
              <a:buNone/>
            </a:lvl3pPr>
            <a:lvl4pPr marL="1371485" indent="0" algn="ctr">
              <a:buNone/>
            </a:lvl4pPr>
            <a:lvl5pPr marL="1828647" indent="0" algn="ctr">
              <a:buNone/>
            </a:lvl5pPr>
            <a:lvl6pPr marL="2285808" indent="0" algn="ctr">
              <a:buNone/>
            </a:lvl6pPr>
            <a:lvl7pPr marL="2742970" indent="0" algn="ctr">
              <a:buNone/>
            </a:lvl7pPr>
            <a:lvl8pPr marL="3200132" indent="0" algn="ctr">
              <a:buNone/>
            </a:lvl8pPr>
            <a:lvl9pPr marL="3657294" indent="0" algn="ctr">
              <a:buNone/>
            </a:lvl9pPr>
          </a:lstStyle>
          <a:p>
            <a:r>
              <a:rPr lang="en-US"/>
              <a:t>Click to edit Page Subtitle</a:t>
            </a:r>
          </a:p>
        </p:txBody>
      </p:sp>
    </p:spTree>
    <p:extLst>
      <p:ext uri="{BB962C8B-B14F-4D97-AF65-F5344CB8AC3E}">
        <p14:creationId xmlns:p14="http://schemas.microsoft.com/office/powerpoint/2010/main" val="1358150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ags" Target="../tags/tag3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1.tmp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ags" Target="../tags/tag2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ags" Target="../tags/tag5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Relationship Id="rId30" Type="http://schemas.openxmlformats.org/officeDocument/2006/relationships/tags" Target="../tags/tag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Title">
            <a:extLst>
              <a:ext uri="{FF2B5EF4-FFF2-40B4-BE49-F238E27FC236}">
                <a16:creationId xmlns:a16="http://schemas.microsoft.com/office/drawing/2014/main" id="{CD9F8790-7DD6-4F08-B0EF-3085CCA1B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3197" y="621792"/>
            <a:ext cx="12511209" cy="685800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PlaceholderBody">
            <a:extLst>
              <a:ext uri="{FF2B5EF4-FFF2-40B4-BE49-F238E27FC236}">
                <a16:creationId xmlns:a16="http://schemas.microsoft.com/office/drawing/2014/main" id="{B33E771B-C546-4648-85CF-E45575972F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3197" y="1737360"/>
            <a:ext cx="12511209" cy="5029200"/>
          </a:xfrm>
          <a:prstGeom prst="rect">
            <a:avLst/>
          </a:prstGeom>
        </p:spPr>
        <p:txBody>
          <a:bodyPr vert="horz" wrap="square" lIns="0" tIns="36576" rIns="36576" bIns="36576" rtlCol="0" anchor="t">
            <a:noAutofit/>
          </a:bodyPr>
          <a:lstStyle/>
          <a:p>
            <a:pPr marL="10159" lvl="0" indent="-6984" algn="l" defTabSz="914323" rtl="0" eaLnBrk="1" latinLnBrk="0" hangingPunct="1">
              <a:lnSpc>
                <a:spcPct val="110000"/>
              </a:lnSpc>
              <a:spcBef>
                <a:spcPts val="91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/>
              <a:t>Body Text</a:t>
            </a:r>
          </a:p>
          <a:p>
            <a:pPr marL="742887" lvl="1" indent="-285726" algn="l" defTabSz="914323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Clr>
                <a:schemeClr val="bg2">
                  <a:lumMod val="100000"/>
                </a:schemeClr>
              </a:buClr>
              <a:buSzPct val="92000"/>
              <a:buFont typeface="Arial" panose="020B0604020202020204" pitchFamily="34" charset="0"/>
              <a:buChar char="•"/>
            </a:pPr>
            <a:r>
              <a:rPr lang="en-US"/>
              <a:t>Bullet one</a:t>
            </a:r>
          </a:p>
          <a:p>
            <a:pPr marL="1142904" lvl="2" indent="-228581" algn="l" defTabSz="914323" rtl="0" eaLnBrk="1" latinLnBrk="0" hangingPunct="1">
              <a:lnSpc>
                <a:spcPct val="110000"/>
              </a:lnSpc>
              <a:spcBef>
                <a:spcPts val="300"/>
              </a:spcBef>
              <a:spcAft>
                <a:spcPct val="0"/>
              </a:spcAft>
              <a:buClr>
                <a:schemeClr val="tx2">
                  <a:lumMod val="100000"/>
                </a:schemeClr>
              </a:buClr>
              <a:buSzPct val="92000"/>
              <a:buFont typeface="Arial" panose="020B0604020202020204" pitchFamily="34" charset="0"/>
              <a:buChar char="•"/>
            </a:pPr>
            <a:r>
              <a:rPr lang="en-US"/>
              <a:t>Bullet two</a:t>
            </a:r>
          </a:p>
          <a:p>
            <a:pPr marL="1600066" lvl="3" indent="-228581" algn="l" defTabSz="914323" rtl="0" eaLnBrk="1" latinLnBrk="0" hangingPunct="1">
              <a:lnSpc>
                <a:spcPct val="110000"/>
              </a:lnSpc>
              <a:spcBef>
                <a:spcPts val="100"/>
              </a:spcBef>
              <a:spcAft>
                <a:spcPct val="0"/>
              </a:spcAft>
              <a:buClr>
                <a:schemeClr val="tx2">
                  <a:lumMod val="100000"/>
                </a:schemeClr>
              </a:buClr>
              <a:buSzPct val="100000"/>
              <a:buFont typeface="Arial" panose="020B0604020202020204" pitchFamily="34" charset="0"/>
              <a:buChar char="•"/>
            </a:pPr>
            <a:r>
              <a:rPr lang="en-US"/>
              <a:t>Bullet three</a:t>
            </a:r>
          </a:p>
          <a:p>
            <a:pPr marL="2057227" lvl="4" indent="-228581" algn="l" defTabSz="914323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>
                <a:schemeClr val="tx2">
                  <a:lumMod val="100000"/>
                </a:schemeClr>
              </a:buClr>
              <a:buSzPct val="100000"/>
              <a:buFont typeface="Arial" panose="020B0604020202020204" pitchFamily="34" charset="0"/>
              <a:buChar char="•"/>
            </a:pPr>
            <a:r>
              <a:rPr lang="en-US"/>
              <a:t>Bullet four</a:t>
            </a:r>
          </a:p>
        </p:txBody>
      </p:sp>
      <p:sp>
        <p:nvSpPr>
          <p:cNvPr id="4" name="PageNumber">
            <a:extLst>
              <a:ext uri="{FF2B5EF4-FFF2-40B4-BE49-F238E27FC236}">
                <a16:creationId xmlns:a16="http://schemas.microsoft.com/office/drawing/2014/main" id="{4D9D674C-93DE-4319-94FB-244AA310B1EC}"/>
              </a:ext>
            </a:extLst>
          </p:cNvPr>
          <p:cNvSpPr txBox="1"/>
          <p:nvPr userDrawn="1"/>
        </p:nvSpPr>
        <p:spPr>
          <a:xfrm>
            <a:off x="12636823" y="7450696"/>
            <a:ext cx="527581" cy="140488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spAutoFit/>
          </a:bodyPr>
          <a:lstStyle/>
          <a:p>
            <a:pPr algn="r">
              <a:lnSpc>
                <a:spcPct val="110000"/>
              </a:lnSpc>
            </a:pPr>
            <a:endParaRPr lang="en-US" sz="900" b="0" i="0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5" name="TopBar">
            <a:extLst>
              <a:ext uri="{FF2B5EF4-FFF2-40B4-BE49-F238E27FC236}">
                <a16:creationId xmlns:a16="http://schemas.microsoft.com/office/drawing/2014/main" id="{F413E00C-15B1-4081-9275-A79EAC1C4048}"/>
              </a:ext>
            </a:extLst>
          </p:cNvPr>
          <p:cNvSpPr txBox="1"/>
          <p:nvPr userDrawn="1"/>
        </p:nvSpPr>
        <p:spPr>
          <a:xfrm>
            <a:off x="653196" y="466344"/>
            <a:ext cx="1972148" cy="45720"/>
          </a:xfrm>
          <a:prstGeom prst="rect">
            <a:avLst/>
          </a:prstGeom>
          <a:solidFill>
            <a:schemeClr val="bg2"/>
          </a:solidFill>
        </p:spPr>
        <p:txBody>
          <a:bodyPr vert="horz" wrap="square" lIns="0" tIns="0" rIns="0" bIns="0" rtlCol="0" anchor="t">
            <a:noAutofit/>
          </a:bodyPr>
          <a:lstStyle/>
          <a:p>
            <a:pPr algn="r">
              <a:lnSpc>
                <a:spcPct val="110000"/>
              </a:lnSpc>
            </a:pPr>
            <a:endParaRPr lang="en-US" sz="1200" b="0" i="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6" name="ConfidentialInternal">
            <a:extLst>
              <a:ext uri="{FF2B5EF4-FFF2-40B4-BE49-F238E27FC236}">
                <a16:creationId xmlns:a16="http://schemas.microsoft.com/office/drawing/2014/main" id="{C911B99B-82D0-433F-8242-4A0E21D798B3}"/>
              </a:ext>
            </a:extLst>
          </p:cNvPr>
          <p:cNvSpPr txBox="1"/>
          <p:nvPr userDrawn="1">
            <p:custDataLst>
              <p:tags r:id="rId28"/>
            </p:custDataLst>
          </p:nvPr>
        </p:nvSpPr>
        <p:spPr>
          <a:xfrm>
            <a:off x="3303662" y="402336"/>
            <a:ext cx="9860742" cy="219456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r">
              <a:lnSpc>
                <a:spcPct val="110000"/>
              </a:lnSpc>
            </a:pPr>
            <a:r>
              <a:rPr lang="en-US" sz="700" b="0" i="0" cap="all" spc="210" dirty="0">
                <a:solidFill>
                  <a:schemeClr val="tx2"/>
                </a:solidFill>
                <a:latin typeface="Arial" panose="020B0604020202020204" pitchFamily="34" charset="0"/>
              </a:rPr>
              <a:t>Confidential</a:t>
            </a:r>
          </a:p>
        </p:txBody>
      </p:sp>
      <p:sp>
        <p:nvSpPr>
          <p:cNvPr id="7" name="Confidential" hidden="1">
            <a:extLst>
              <a:ext uri="{FF2B5EF4-FFF2-40B4-BE49-F238E27FC236}">
                <a16:creationId xmlns:a16="http://schemas.microsoft.com/office/drawing/2014/main" id="{F1FDDBBE-8747-4286-ACB7-BA9D80F995ED}"/>
              </a:ext>
            </a:extLst>
          </p:cNvPr>
          <p:cNvSpPr txBox="1"/>
          <p:nvPr userDrawn="1">
            <p:custDataLst>
              <p:tags r:id="rId29"/>
            </p:custDataLst>
          </p:nvPr>
        </p:nvSpPr>
        <p:spPr>
          <a:xfrm>
            <a:off x="3303662" y="246889"/>
            <a:ext cx="9860742" cy="201658"/>
          </a:xfrm>
          <a:prstGeom prst="rect">
            <a:avLst/>
          </a:prstGeom>
          <a:noFill/>
        </p:spPr>
        <p:txBody>
          <a:bodyPr vert="horz" wrap="square" lIns="0" tIns="45720" rIns="0" bIns="45720" rtlCol="0" anchor="t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US" sz="700" b="0" i="0" cap="all" spc="210" dirty="0">
                <a:solidFill>
                  <a:schemeClr val="tx2"/>
                </a:solidFill>
                <a:latin typeface="Arial" panose="020B0604020202020204" pitchFamily="34" charset="0"/>
              </a:rPr>
              <a:t>Confidential</a:t>
            </a:r>
          </a:p>
        </p:txBody>
      </p:sp>
      <p:sp>
        <p:nvSpPr>
          <p:cNvPr id="8" name="SubsectionTracker">
            <a:extLst>
              <a:ext uri="{FF2B5EF4-FFF2-40B4-BE49-F238E27FC236}">
                <a16:creationId xmlns:a16="http://schemas.microsoft.com/office/drawing/2014/main" id="{68FB84EC-0AE9-4E10-9B36-6B19278A2F8B}"/>
              </a:ext>
            </a:extLst>
          </p:cNvPr>
          <p:cNvSpPr txBox="1"/>
          <p:nvPr userDrawn="1"/>
        </p:nvSpPr>
        <p:spPr>
          <a:xfrm>
            <a:off x="13164341" y="7010431"/>
            <a:ext cx="65" cy="124906"/>
          </a:xfrm>
          <a:prstGeom prst="rect">
            <a:avLst/>
          </a:prstGeom>
          <a:noFill/>
        </p:spPr>
        <p:txBody>
          <a:bodyPr vert="horz" wrap="none" lIns="0" tIns="0" rIns="0" bIns="0" rtlCol="0" anchor="ctr">
            <a:spAutoFit/>
          </a:bodyPr>
          <a:lstStyle/>
          <a:p>
            <a:pPr algn="r">
              <a:lnSpc>
                <a:spcPct val="110000"/>
              </a:lnSpc>
            </a:pPr>
            <a:endParaRPr lang="en-US" sz="800" b="0" i="0" dirty="0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  <p:sp>
        <p:nvSpPr>
          <p:cNvPr id="11" name="Background">
            <a:extLst>
              <a:ext uri="{FF2B5EF4-FFF2-40B4-BE49-F238E27FC236}">
                <a16:creationId xmlns:a16="http://schemas.microsoft.com/office/drawing/2014/main" id="{3FD8B67D-8719-4C00-93E7-E21E435F39BB}"/>
              </a:ext>
            </a:extLst>
          </p:cNvPr>
          <p:cNvSpPr txBox="1"/>
          <p:nvPr userDrawn="1"/>
        </p:nvSpPr>
        <p:spPr>
          <a:xfrm>
            <a:off x="0" y="7315200"/>
            <a:ext cx="13817600" cy="457200"/>
          </a:xfrm>
          <a:prstGeom prst="rect">
            <a:avLst/>
          </a:prstGeom>
          <a:solidFill>
            <a:srgbClr val="F5F7F8"/>
          </a:solidFill>
        </p:spPr>
        <p:txBody>
          <a:bodyPr vert="horz" wrap="square" lIns="0" tIns="0" rIns="0" bIns="0" rtlCol="0" anchor="t">
            <a:noAutofit/>
          </a:bodyPr>
          <a:lstStyle/>
          <a:p>
            <a:pPr algn="r">
              <a:lnSpc>
                <a:spcPct val="110000"/>
              </a:lnSpc>
            </a:pPr>
            <a:endParaRPr lang="en-US" sz="1200" b="0" i="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2" name="ClientName">
            <a:extLst>
              <a:ext uri="{FF2B5EF4-FFF2-40B4-BE49-F238E27FC236}">
                <a16:creationId xmlns:a16="http://schemas.microsoft.com/office/drawing/2014/main" id="{86F98E0B-C5BF-4391-92B0-0D326DB14AB3}"/>
              </a:ext>
            </a:extLst>
          </p:cNvPr>
          <p:cNvSpPr txBox="1"/>
          <p:nvPr userDrawn="1">
            <p:custDataLst>
              <p:tags r:id="rId30"/>
            </p:custDataLst>
          </p:nvPr>
        </p:nvSpPr>
        <p:spPr>
          <a:xfrm>
            <a:off x="6820871" y="7452360"/>
            <a:ext cx="5740585" cy="137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vert="horz" wrap="none" lIns="0" tIns="0" rIns="0" bIns="0" rtlCol="0" anchor="ctr">
            <a:noAutofit/>
          </a:bodyPr>
          <a:lstStyle/>
          <a:p>
            <a:pPr algn="r">
              <a:lnSpc>
                <a:spcPct val="110000"/>
              </a:lnSpc>
            </a:pPr>
            <a:endParaRPr lang="en-US" sz="900" b="0" i="0" cap="all" spc="150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43349C0-1B62-3B52-47DA-3A175EC2D33B}"/>
              </a:ext>
            </a:extLst>
          </p:cNvPr>
          <p:cNvSpPr>
            <a:spLocks noChangeAspect="1"/>
          </p:cNvSpPr>
          <p:nvPr userDrawn="1">
            <p:custDataLst>
              <p:tags r:id="rId31"/>
            </p:custDataLst>
          </p:nvPr>
        </p:nvSpPr>
        <p:spPr>
          <a:xfrm>
            <a:off x="653196" y="7470648"/>
            <a:ext cx="1079733" cy="158100"/>
          </a:xfrm>
          <a:prstGeom prst="rect">
            <a:avLst/>
          </a:prstGeom>
          <a:blipFill>
            <a:blip r:embed="rId32"/>
            <a:stretch>
              <a:fillRect/>
            </a:stretch>
          </a:blipFill>
          <a:ln w="952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2"/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0">
            <a:prstTxWarp prst="textNoShape">
              <a:avLst/>
            </a:prstTxWarp>
            <a:noAutofit/>
          </a:bodyPr>
          <a:lstStyle/>
          <a:p>
            <a:pPr algn="ctr">
              <a:lnSpc>
                <a:spcPct val="110000"/>
              </a:lnSpc>
            </a:pPr>
            <a:endParaRPr lang="en-US" sz="1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1214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</p:sldLayoutIdLst>
  <p:hf sldNum="0" hdr="0" ftr="0" dt="0"/>
  <p:txStyles>
    <p:titleStyle>
      <a:lvl1pPr algn="l" defTabSz="914323" rtl="0" eaLnBrk="1" latinLnBrk="0" hangingPunct="1">
        <a:spcBef>
          <a:spcPct val="0"/>
        </a:spcBef>
        <a:buFontTx/>
        <a:buNone/>
        <a:defRPr sz="2200" b="0" i="0" kern="1200">
          <a:solidFill>
            <a:schemeClr val="tx2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10159" indent="-6984" algn="l" defTabSz="914323" rtl="0" eaLnBrk="1" latinLnBrk="0" hangingPunct="1">
        <a:lnSpc>
          <a:spcPct val="110000"/>
        </a:lnSpc>
        <a:spcBef>
          <a:spcPts val="910"/>
        </a:spcBef>
        <a:spcAft>
          <a:spcPct val="0"/>
        </a:spcAft>
        <a:buFontTx/>
        <a:buNone/>
        <a:defRPr sz="1200" b="0" i="0" kern="1200">
          <a:solidFill>
            <a:schemeClr val="tx2"/>
          </a:solidFill>
          <a:latin typeface="Arial" panose="020B0604020202020204" pitchFamily="34" charset="0"/>
          <a:ea typeface="+mn-ea"/>
          <a:cs typeface="+mn-cs"/>
        </a:defRPr>
      </a:lvl1pPr>
      <a:lvl2pPr marL="210295" indent="-182864" algn="l" defTabSz="914323" rtl="0" eaLnBrk="1" latinLnBrk="0" hangingPunct="1">
        <a:lnSpc>
          <a:spcPct val="110000"/>
        </a:lnSpc>
        <a:spcBef>
          <a:spcPts val="600"/>
        </a:spcBef>
        <a:spcAft>
          <a:spcPct val="0"/>
        </a:spcAft>
        <a:buClr>
          <a:schemeClr val="bg2">
            <a:lumMod val="100000"/>
          </a:schemeClr>
        </a:buClr>
        <a:buSzPct val="92000"/>
        <a:buFont typeface="Wingdings" panose="05000000000000000000" pitchFamily="2" charset="2"/>
        <a:buChar char="l"/>
        <a:defRPr sz="1200" b="0" i="0" kern="1200">
          <a:solidFill>
            <a:schemeClr val="tx2"/>
          </a:solidFill>
          <a:latin typeface="Arial" panose="020B0604020202020204" pitchFamily="34" charset="0"/>
          <a:ea typeface="+mn-ea"/>
          <a:cs typeface="+mn-cs"/>
        </a:defRPr>
      </a:lvl2pPr>
      <a:lvl3pPr marL="384016" indent="-210295" algn="l" defTabSz="914323" rtl="0" eaLnBrk="1" latinLnBrk="0" hangingPunct="1">
        <a:lnSpc>
          <a:spcPct val="110000"/>
        </a:lnSpc>
        <a:spcBef>
          <a:spcPts val="300"/>
        </a:spcBef>
        <a:spcAft>
          <a:spcPct val="0"/>
        </a:spcAft>
        <a:buClr>
          <a:schemeClr val="tx2">
            <a:lumMod val="100000"/>
          </a:schemeClr>
        </a:buClr>
        <a:buSzPct val="92000"/>
        <a:buFont typeface="Wingdings" panose="05000000000000000000" pitchFamily="2" charset="2"/>
        <a:buChar char="l"/>
        <a:defRPr sz="1200" b="0" i="0" kern="1200">
          <a:solidFill>
            <a:schemeClr val="tx2"/>
          </a:solidFill>
          <a:latin typeface="Arial" panose="020B0604020202020204" pitchFamily="34" charset="0"/>
          <a:ea typeface="+mn-ea"/>
          <a:cs typeface="+mn-cs"/>
        </a:defRPr>
      </a:lvl3pPr>
      <a:lvl4pPr marL="557737" indent="-219438" algn="l" defTabSz="914323" rtl="0" eaLnBrk="1" latinLnBrk="0" hangingPunct="1">
        <a:lnSpc>
          <a:spcPct val="110000"/>
        </a:lnSpc>
        <a:spcBef>
          <a:spcPts val="100"/>
        </a:spcBef>
        <a:spcAft>
          <a:spcPct val="0"/>
        </a:spcAft>
        <a:buClr>
          <a:schemeClr val="tx2">
            <a:lumMod val="100000"/>
          </a:schemeClr>
        </a:buClr>
        <a:buSzPct val="100000"/>
        <a:buFont typeface="Arial" panose="020B0604020202020204" pitchFamily="34" charset="0"/>
        <a:buChar char="-"/>
        <a:defRPr sz="1200" b="0" i="0" kern="1200">
          <a:solidFill>
            <a:schemeClr val="tx2"/>
          </a:solidFill>
          <a:latin typeface="Arial" panose="020B0604020202020204" pitchFamily="34" charset="0"/>
          <a:ea typeface="+mn-ea"/>
          <a:cs typeface="+mn-cs"/>
        </a:defRPr>
      </a:lvl4pPr>
      <a:lvl5pPr marL="731459" indent="-228581" algn="l" defTabSz="914323" rtl="0" eaLnBrk="1" latinLnBrk="0" hangingPunct="1">
        <a:lnSpc>
          <a:spcPct val="110000"/>
        </a:lnSpc>
        <a:spcBef>
          <a:spcPts val="0"/>
        </a:spcBef>
        <a:spcAft>
          <a:spcPct val="0"/>
        </a:spcAft>
        <a:buClr>
          <a:schemeClr val="tx2">
            <a:lumMod val="100000"/>
          </a:schemeClr>
        </a:buClr>
        <a:buSzPct val="100000"/>
        <a:buFont typeface="Arial" panose="020B0604020202020204" pitchFamily="34" charset="0"/>
        <a:buChar char="-"/>
        <a:defRPr sz="1200" b="0" i="0" kern="1200">
          <a:solidFill>
            <a:schemeClr val="tx2"/>
          </a:solidFill>
          <a:latin typeface="Arial" panose="020B0604020202020204" pitchFamily="34" charset="0"/>
          <a:ea typeface="+mn-ea"/>
          <a:cs typeface="+mn-cs"/>
        </a:defRPr>
      </a:lvl5pPr>
      <a:lvl6pPr marL="2514389" indent="-228581" algn="l" defTabSz="914323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51" indent="-228581" algn="l" defTabSz="914323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13" indent="-228581" algn="l" defTabSz="914323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74" indent="-228581" algn="l" defTabSz="914323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12191" indent="-9016" algn="l" defTabSz="914323" rtl="0" eaLnBrk="1" fontAlgn="b" latinLnBrk="0" hangingPunct="1">
        <a:lnSpc>
          <a:spcPct val="100000"/>
        </a:lnSpc>
        <a:spcBef>
          <a:spcPts val="265"/>
        </a:spcBef>
        <a:spcAft>
          <a:spcPct val="0"/>
        </a:spcAft>
        <a:buFontTx/>
        <a:buNone/>
        <a:defRPr sz="900" b="0" i="0" kern="1200">
          <a:solidFill>
            <a:schemeClr val="tx2"/>
          </a:solidFill>
          <a:latin typeface="+mn-lt"/>
          <a:ea typeface="Arial Unicode MS"/>
          <a:cs typeface="+mn-cs"/>
        </a:defRPr>
      </a:lvl1pPr>
      <a:lvl2pPr marL="210295" indent="-210295" algn="l" defTabSz="914323" rtl="0" eaLnBrk="1" fontAlgn="b" latinLnBrk="0" hangingPunct="1">
        <a:lnSpc>
          <a:spcPct val="100000"/>
        </a:lnSpc>
        <a:spcBef>
          <a:spcPts val="265"/>
        </a:spcBef>
        <a:spcAft>
          <a:spcPct val="0"/>
        </a:spcAft>
        <a:buClr>
          <a:schemeClr val="bg2"/>
        </a:buClr>
        <a:buSzPct val="92000"/>
        <a:buFont typeface="Wingdings"/>
        <a:buChar char="n"/>
        <a:defRPr sz="900" b="0" i="0" kern="1200">
          <a:solidFill>
            <a:schemeClr val="tx2"/>
          </a:solidFill>
          <a:latin typeface="+mn-lt"/>
          <a:ea typeface="Arial Unicode MS"/>
          <a:cs typeface="+mn-cs"/>
        </a:defRPr>
      </a:lvl2pPr>
      <a:lvl3pPr marL="420589" indent="-210295" algn="l" defTabSz="914323" rtl="0" eaLnBrk="1" fontAlgn="b" latinLnBrk="0" hangingPunct="1">
        <a:lnSpc>
          <a:spcPct val="100000"/>
        </a:lnSpc>
        <a:spcBef>
          <a:spcPts val="265"/>
        </a:spcBef>
        <a:spcAft>
          <a:spcPct val="0"/>
        </a:spcAft>
        <a:buClr>
          <a:schemeClr val="tx2"/>
        </a:buClr>
        <a:buSzPct val="92000"/>
        <a:buFont typeface="Wingdings"/>
        <a:buChar char="n"/>
        <a:defRPr sz="900" b="0" i="0" kern="1200">
          <a:solidFill>
            <a:schemeClr val="tx2"/>
          </a:solidFill>
          <a:latin typeface="+mn-lt"/>
          <a:ea typeface="Arial Unicode MS"/>
          <a:cs typeface="+mn-cs"/>
        </a:defRPr>
      </a:lvl3pPr>
      <a:lvl4pPr marL="649170" indent="-228581" algn="l" defTabSz="914323" rtl="0" eaLnBrk="1" fontAlgn="b" latinLnBrk="0" hangingPunct="1">
        <a:lnSpc>
          <a:spcPct val="100000"/>
        </a:lnSpc>
        <a:spcBef>
          <a:spcPts val="265"/>
        </a:spcBef>
        <a:spcAft>
          <a:spcPct val="0"/>
        </a:spcAft>
        <a:buClr>
          <a:schemeClr val="tx2"/>
        </a:buClr>
        <a:buSzPct val="100000"/>
        <a:buFont typeface="Arial"/>
        <a:buChar char="–"/>
        <a:defRPr sz="900" b="0" i="0" kern="1200">
          <a:solidFill>
            <a:schemeClr val="tx2"/>
          </a:solidFill>
          <a:latin typeface="+mn-lt"/>
          <a:ea typeface="Arial Unicode MS"/>
          <a:cs typeface="+mn-cs"/>
        </a:defRPr>
      </a:lvl4pPr>
      <a:lvl5pPr marL="877751" indent="-228581" algn="l" defTabSz="914323" rtl="0" eaLnBrk="1" fontAlgn="b" latinLnBrk="0" hangingPunct="1">
        <a:lnSpc>
          <a:spcPct val="100000"/>
        </a:lnSpc>
        <a:spcBef>
          <a:spcPts val="265"/>
        </a:spcBef>
        <a:spcAft>
          <a:spcPct val="0"/>
        </a:spcAft>
        <a:buClr>
          <a:schemeClr val="tx2"/>
        </a:buClr>
        <a:buSzPct val="100000"/>
        <a:buFont typeface="Arial"/>
        <a:buChar char="–"/>
        <a:defRPr sz="900" b="0" i="0" kern="1200">
          <a:solidFill>
            <a:schemeClr val="tx2"/>
          </a:solidFill>
          <a:latin typeface="+mn-lt"/>
          <a:ea typeface="Arial Unicode MS"/>
          <a:cs typeface="+mn-cs"/>
        </a:defRPr>
      </a:lvl5pPr>
    </p:otherStyle>
  </p:txStyles>
  <p:extLst>
    <p:ext uri="{27BBF7A9-308A-43DC-89C8-2F10F3537804}">
      <p15:sldGuideLst xmlns:p15="http://schemas.microsoft.com/office/powerpoint/2012/main">
        <p15:guide id="1" orient="horz" pos="825" userDrawn="1">
          <p15:clr>
            <a:srgbClr val="F26B43"/>
          </p15:clr>
        </p15:guide>
        <p15:guide id="2" pos="411" userDrawn="1">
          <p15:clr>
            <a:srgbClr val="F26B43"/>
          </p15:clr>
        </p15:guide>
        <p15:guide id="3" pos="8295" userDrawn="1">
          <p15:clr>
            <a:srgbClr val="F26B43"/>
          </p15:clr>
        </p15:guide>
        <p15:guide id="4" orient="horz" pos="460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5.jpeg"/><Relationship Id="rId2" Type="http://schemas.openxmlformats.org/officeDocument/2006/relationships/slideLayout" Target="../slideLayouts/slideLayout26.xml"/><Relationship Id="rId1" Type="http://schemas.openxmlformats.org/officeDocument/2006/relationships/tags" Target="../tags/tag11.xml"/><Relationship Id="rId6" Type="http://schemas.openxmlformats.org/officeDocument/2006/relationships/hyperlink" Target="https://www.jpmorgan.com/solutions/payments/solutions/remote-capture-resource-center" TargetMode="External"/><Relationship Id="rId5" Type="http://schemas.openxmlformats.org/officeDocument/2006/relationships/hyperlink" Target="https://secure.superiorpress.com/CSL/jpm.aspx" TargetMode="Externa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6.xml"/><Relationship Id="rId1" Type="http://schemas.openxmlformats.org/officeDocument/2006/relationships/tags" Target="../tags/tag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F404555D-7E7F-052C-4A58-045AECE44A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9247" y="4722331"/>
            <a:ext cx="934472" cy="1101502"/>
          </a:xfrm>
          <a:prstGeom prst="rect">
            <a:avLst/>
          </a:prstGeom>
        </p:spPr>
      </p:pic>
      <p:sp>
        <p:nvSpPr>
          <p:cNvPr id="8" name="object 8"/>
          <p:cNvSpPr txBox="1">
            <a:spLocks noGrp="1"/>
          </p:cNvSpPr>
          <p:nvPr>
            <p:ph type="title" idx="4294967295"/>
          </p:nvPr>
        </p:nvSpPr>
        <p:spPr>
          <a:xfrm>
            <a:off x="665629" y="621792"/>
            <a:ext cx="10796883" cy="351378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699">
              <a:spcBef>
                <a:spcPts val="100"/>
              </a:spcBef>
            </a:pPr>
            <a:r>
              <a:rPr dirty="0"/>
              <a:t>J.P. Morgan Remote Capture Recommended Desktop Scanners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78B00B9-912B-59E7-2150-BC718AC8DFF9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 t="4842" r="1119" b="5048"/>
          <a:stretch/>
        </p:blipFill>
        <p:spPr>
          <a:xfrm>
            <a:off x="772369" y="2620351"/>
            <a:ext cx="942904" cy="559939"/>
          </a:xfrm>
          <a:prstGeom prst="rect">
            <a:avLst/>
          </a:prstGeom>
        </p:spPr>
      </p:pic>
      <p:sp>
        <p:nvSpPr>
          <p:cNvPr id="16" name="PageNumber">
            <a:extLst>
              <a:ext uri="{FF2B5EF4-FFF2-40B4-BE49-F238E27FC236}">
                <a16:creationId xmlns:a16="http://schemas.microsoft.com/office/drawing/2014/main" id="{EE6316CA-32AC-FE3F-F2AA-EFF7E3298ECD}"/>
              </a:ext>
            </a:extLst>
          </p:cNvPr>
          <p:cNvSpPr txBox="1"/>
          <p:nvPr/>
        </p:nvSpPr>
        <p:spPr>
          <a:xfrm>
            <a:off x="12537472" y="7450696"/>
            <a:ext cx="384048" cy="140488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US" sz="900" dirty="0">
                <a:solidFill>
                  <a:schemeClr val="tx2"/>
                </a:solidFill>
                <a:latin typeface="Arial" panose="020B0604020202020204" pitchFamily="34" charset="0"/>
              </a:rPr>
              <a:t>1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610F243C-5A46-5625-9352-856809FE55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2092278"/>
              </p:ext>
            </p:extLst>
          </p:nvPr>
        </p:nvGraphicFramePr>
        <p:xfrm>
          <a:off x="665625" y="1127311"/>
          <a:ext cx="12263718" cy="8997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31859">
                  <a:extLst>
                    <a:ext uri="{9D8B030D-6E8A-4147-A177-3AD203B41FA5}">
                      <a16:colId xmlns:a16="http://schemas.microsoft.com/office/drawing/2014/main" val="2337575721"/>
                    </a:ext>
                  </a:extLst>
                </a:gridCol>
                <a:gridCol w="6131859">
                  <a:extLst>
                    <a:ext uri="{9D8B030D-6E8A-4147-A177-3AD203B41FA5}">
                      <a16:colId xmlns:a16="http://schemas.microsoft.com/office/drawing/2014/main" val="1023011282"/>
                    </a:ext>
                  </a:extLst>
                </a:gridCol>
              </a:tblGrid>
              <a:tr h="236973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How to Order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Drivers &amp; Support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2013091"/>
                  </a:ext>
                </a:extLst>
              </a:tr>
              <a:tr h="376893">
                <a:tc>
                  <a:txBody>
                    <a:bodyPr/>
                    <a:lstStyle/>
                    <a:p>
                      <a:pPr marL="146304" lvl="1" indent="-146304" algn="l" defTabSz="914323" rtl="0" eaLnBrk="1" fontAlgn="b" latinLnBrk="0" hangingPunct="1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F8462"/>
                        </a:buClr>
                        <a:buSzPct val="92000"/>
                        <a:buFont typeface="Wingdings" panose="05000000000000000000" pitchFamily="2" charset="2"/>
                        <a:buChar char="l"/>
                      </a:pPr>
                      <a:r>
                        <a:rPr lang="en-US" sz="1000" b="0" i="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/>
                        </a:rPr>
                        <a:t>Recommended scanners can be purchased online </a:t>
                      </a:r>
                      <a:r>
                        <a:rPr lang="en-US" sz="1000" dirty="0">
                          <a:latin typeface="+mn-lt"/>
                          <a:cs typeface="Arial"/>
                        </a:rPr>
                        <a:t>from</a:t>
                      </a:r>
                      <a:r>
                        <a:rPr lang="en-US" sz="1000" spc="-45" dirty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000" b="1" dirty="0">
                          <a:latin typeface="+mn-lt"/>
                          <a:cs typeface="Arial"/>
                          <a:hlinkClick r:id="rId5"/>
                        </a:rPr>
                        <a:t>Superior</a:t>
                      </a:r>
                      <a:r>
                        <a:rPr lang="en-US" sz="1000" b="1" spc="-45" dirty="0">
                          <a:latin typeface="+mn-lt"/>
                          <a:cs typeface="Arial"/>
                          <a:hlinkClick r:id="rId5"/>
                        </a:rPr>
                        <a:t> </a:t>
                      </a:r>
                      <a:r>
                        <a:rPr lang="en-US" sz="1000" b="1" spc="-10" dirty="0">
                          <a:latin typeface="+mn-lt"/>
                          <a:cs typeface="Arial"/>
                          <a:hlinkClick r:id="rId5"/>
                        </a:rPr>
                        <a:t>Press</a:t>
                      </a:r>
                      <a:r>
                        <a:rPr lang="en-US" sz="1000" b="1" spc="-10" dirty="0">
                          <a:latin typeface="+mn-lt"/>
                          <a:cs typeface="Arial"/>
                        </a:rPr>
                        <a:t>:</a:t>
                      </a:r>
                    </a:p>
                    <a:p>
                      <a:pPr marL="438912" marR="85725" lvl="3" indent="-146304" algn="l" defTabSz="914323" rtl="0" eaLnBrk="1" fontAlgn="b" latinLnBrk="0" hangingPunct="1">
                        <a:lnSpc>
                          <a:spcPct val="110000"/>
                        </a:lnSpc>
                        <a:spcBef>
                          <a:spcPts val="100"/>
                        </a:spcBef>
                        <a:spcAft>
                          <a:spcPct val="0"/>
                        </a:spcAft>
                        <a:buClr>
                          <a:srgbClr val="FFFFFF">
                            <a:lumMod val="50000"/>
                          </a:srgbClr>
                        </a:buClr>
                        <a:buSzPct val="100000"/>
                        <a:buFont typeface="Arial" panose="020B0604020202020204" pitchFamily="34" charset="0"/>
                        <a:buChar char="–"/>
                        <a:tabLst>
                          <a:tab pos="264160" algn="l"/>
                          <a:tab pos="3387090" algn="l"/>
                          <a:tab pos="3559175" algn="l"/>
                        </a:tabLst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Arial"/>
                        </a:rPr>
                        <a:t>For order inquiries, contact Superior Press at (888) 234-9425, 10:30 AM to 8:00 PM EST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146304" marR="85725" lvl="1" indent="-146304" algn="l" defTabSz="914323" rtl="0" eaLnBrk="1" fontAlgn="b" latinLnBrk="0" hangingPunct="1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F8462"/>
                        </a:buClr>
                        <a:buSzPct val="92000"/>
                        <a:buFont typeface="Wingdings" panose="05000000000000000000" pitchFamily="2" charset="2"/>
                        <a:buChar char="l"/>
                        <a:tabLst>
                          <a:tab pos="264160" algn="l"/>
                          <a:tab pos="3387090" algn="l"/>
                          <a:tab pos="3559175" algn="l"/>
                        </a:tabLst>
                      </a:pPr>
                      <a:r>
                        <a:rPr lang="en-US" sz="1000" dirty="0">
                          <a:latin typeface="+mn-lt"/>
                          <a:cs typeface="Arial"/>
                        </a:rPr>
                        <a:t>Drivers</a:t>
                      </a:r>
                      <a:r>
                        <a:rPr lang="en-US" sz="1000" spc="-10" dirty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000" dirty="0">
                          <a:latin typeface="+mn-lt"/>
                          <a:cs typeface="Arial"/>
                        </a:rPr>
                        <a:t>for</a:t>
                      </a:r>
                      <a:r>
                        <a:rPr lang="en-US" sz="1000" spc="-40" dirty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000" dirty="0">
                          <a:latin typeface="+mn-lt"/>
                          <a:cs typeface="Arial"/>
                        </a:rPr>
                        <a:t>all</a:t>
                      </a:r>
                      <a:r>
                        <a:rPr lang="en-US" sz="1000" spc="-10" dirty="0">
                          <a:latin typeface="+mn-lt"/>
                          <a:cs typeface="Arial"/>
                        </a:rPr>
                        <a:t> supported</a:t>
                      </a:r>
                      <a:r>
                        <a:rPr lang="en-US" sz="1000" spc="-50" dirty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000" dirty="0">
                          <a:latin typeface="+mn-lt"/>
                          <a:cs typeface="Arial"/>
                        </a:rPr>
                        <a:t>scanners</a:t>
                      </a:r>
                      <a:r>
                        <a:rPr lang="en-US" sz="1000" spc="-35" dirty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000" dirty="0">
                          <a:latin typeface="+mn-lt"/>
                          <a:cs typeface="Arial"/>
                        </a:rPr>
                        <a:t>are</a:t>
                      </a:r>
                      <a:r>
                        <a:rPr lang="en-US" sz="1000" spc="-35" dirty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000" spc="-10" dirty="0">
                          <a:latin typeface="+mn-lt"/>
                          <a:cs typeface="Arial"/>
                        </a:rPr>
                        <a:t>available </a:t>
                      </a:r>
                      <a:r>
                        <a:rPr lang="en-US" sz="1000" dirty="0">
                          <a:latin typeface="+mn-lt"/>
                          <a:cs typeface="Arial"/>
                        </a:rPr>
                        <a:t>online</a:t>
                      </a:r>
                      <a:r>
                        <a:rPr lang="en-US" sz="1000" spc="-5" dirty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000" dirty="0">
                          <a:latin typeface="+mn-lt"/>
                          <a:cs typeface="Arial"/>
                        </a:rPr>
                        <a:t>in</a:t>
                      </a:r>
                      <a:r>
                        <a:rPr lang="en-US" sz="1000" spc="-20" dirty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000" dirty="0">
                          <a:latin typeface="+mn-lt"/>
                          <a:cs typeface="Arial"/>
                        </a:rPr>
                        <a:t>the</a:t>
                      </a:r>
                      <a:r>
                        <a:rPr lang="en-US" sz="1000" spc="-45" dirty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000" b="1" dirty="0">
                          <a:latin typeface="+mn-lt"/>
                          <a:cs typeface="Arial"/>
                          <a:hlinkClick r:id="rId6"/>
                        </a:rPr>
                        <a:t>Remote</a:t>
                      </a:r>
                      <a:r>
                        <a:rPr lang="en-US" sz="1000" b="1" spc="-25" dirty="0">
                          <a:latin typeface="+mn-lt"/>
                          <a:cs typeface="Arial"/>
                          <a:hlinkClick r:id="rId6"/>
                        </a:rPr>
                        <a:t> </a:t>
                      </a:r>
                      <a:r>
                        <a:rPr lang="en-US" sz="1000" b="1" dirty="0">
                          <a:latin typeface="+mn-lt"/>
                          <a:cs typeface="Arial"/>
                          <a:hlinkClick r:id="rId6"/>
                        </a:rPr>
                        <a:t>Capture</a:t>
                      </a:r>
                      <a:r>
                        <a:rPr lang="en-US" sz="1000" b="1" spc="-20" dirty="0">
                          <a:latin typeface="+mn-lt"/>
                          <a:cs typeface="Arial"/>
                          <a:hlinkClick r:id="rId6"/>
                        </a:rPr>
                        <a:t> </a:t>
                      </a:r>
                      <a:r>
                        <a:rPr lang="en-US" sz="1000" b="1" dirty="0">
                          <a:latin typeface="+mn-lt"/>
                          <a:cs typeface="Arial"/>
                          <a:hlinkClick r:id="rId6"/>
                        </a:rPr>
                        <a:t>Resource</a:t>
                      </a:r>
                      <a:r>
                        <a:rPr lang="en-US" sz="1000" b="1" spc="-35" dirty="0">
                          <a:latin typeface="+mn-lt"/>
                          <a:cs typeface="Arial"/>
                          <a:hlinkClick r:id="rId6"/>
                        </a:rPr>
                        <a:t> </a:t>
                      </a:r>
                      <a:r>
                        <a:rPr lang="en-US" sz="1000" b="1" spc="-10" dirty="0">
                          <a:latin typeface="+mn-lt"/>
                          <a:cs typeface="Arial"/>
                          <a:hlinkClick r:id="rId6"/>
                        </a:rPr>
                        <a:t>Center</a:t>
                      </a:r>
                      <a:r>
                        <a:rPr lang="en-US" sz="1000" b="1" spc="-10" dirty="0">
                          <a:latin typeface="+mn-lt"/>
                          <a:cs typeface="Arial"/>
                        </a:rPr>
                        <a:t>:</a:t>
                      </a:r>
                    </a:p>
                    <a:p>
                      <a:pPr marL="438912" marR="85725" lvl="3" indent="-146304" algn="l" defTabSz="914323" rtl="0" eaLnBrk="1" fontAlgn="b" latinLnBrk="0" hangingPunct="1">
                        <a:lnSpc>
                          <a:spcPct val="110000"/>
                        </a:lnSpc>
                        <a:spcBef>
                          <a:spcPts val="100"/>
                        </a:spcBef>
                        <a:spcAft>
                          <a:spcPct val="0"/>
                        </a:spcAft>
                        <a:buClr>
                          <a:schemeClr val="bg1">
                            <a:lumMod val="50000"/>
                          </a:schemeClr>
                        </a:buClr>
                        <a:buSzPct val="100000"/>
                        <a:buFont typeface="Arial" panose="020B0604020202020204" pitchFamily="34" charset="0"/>
                        <a:buChar char="–"/>
                        <a:tabLst>
                          <a:tab pos="264160" algn="l"/>
                          <a:tab pos="3387090" algn="l"/>
                          <a:tab pos="3559175" algn="l"/>
                        </a:tabLst>
                      </a:pPr>
                      <a:r>
                        <a:rPr lang="en-US" sz="1000" dirty="0">
                          <a:latin typeface="+mn-lt"/>
                          <a:cs typeface="Arial"/>
                        </a:rPr>
                        <a:t>For</a:t>
                      </a:r>
                      <a:r>
                        <a:rPr lang="en-US" sz="1000" spc="-20" dirty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000" spc="-10" dirty="0">
                          <a:latin typeface="+mn-lt"/>
                          <a:cs typeface="Arial"/>
                        </a:rPr>
                        <a:t>assistance</a:t>
                      </a:r>
                      <a:r>
                        <a:rPr lang="en-US" sz="1000" spc="-40" dirty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000" dirty="0">
                          <a:latin typeface="+mn-lt"/>
                          <a:cs typeface="Arial"/>
                        </a:rPr>
                        <a:t>using</a:t>
                      </a:r>
                      <a:r>
                        <a:rPr lang="en-US" sz="1000" spc="-20" dirty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000" dirty="0">
                          <a:latin typeface="+mn-lt"/>
                          <a:cs typeface="Arial"/>
                        </a:rPr>
                        <a:t>Remote</a:t>
                      </a:r>
                      <a:r>
                        <a:rPr lang="en-US" sz="1000" spc="-30" dirty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000" dirty="0">
                          <a:latin typeface="+mn-lt"/>
                          <a:cs typeface="Arial"/>
                        </a:rPr>
                        <a:t>Capture,</a:t>
                      </a:r>
                      <a:r>
                        <a:rPr lang="en-US" sz="1000" spc="-15" dirty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000" spc="-10" dirty="0">
                          <a:latin typeface="+mn-lt"/>
                          <a:cs typeface="Arial"/>
                        </a:rPr>
                        <a:t>contact</a:t>
                      </a:r>
                      <a:r>
                        <a:rPr lang="en-US" sz="1000" spc="-40" dirty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000" dirty="0">
                          <a:latin typeface="+mn-lt"/>
                          <a:cs typeface="Arial"/>
                        </a:rPr>
                        <a:t>Access</a:t>
                      </a:r>
                      <a:r>
                        <a:rPr lang="en-US" sz="1000" spc="-20" dirty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000" spc="-10" dirty="0">
                          <a:latin typeface="+mn-lt"/>
                          <a:cs typeface="Arial"/>
                        </a:rPr>
                        <a:t>Support</a:t>
                      </a:r>
                      <a:r>
                        <a:rPr lang="en-US" sz="1000" spc="-30" dirty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000" dirty="0">
                          <a:latin typeface="+mn-lt"/>
                          <a:cs typeface="Arial"/>
                        </a:rPr>
                        <a:t>(TSG)</a:t>
                      </a:r>
                      <a:r>
                        <a:rPr lang="en-US" sz="1000" spc="-25" dirty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000" dirty="0">
                          <a:latin typeface="+mn-lt"/>
                          <a:cs typeface="Arial"/>
                        </a:rPr>
                        <a:t>at</a:t>
                      </a:r>
                      <a:r>
                        <a:rPr lang="en-US" sz="1000" spc="-20" dirty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000" dirty="0">
                          <a:latin typeface="+mn-lt"/>
                          <a:cs typeface="Arial"/>
                        </a:rPr>
                        <a:t>(</a:t>
                      </a:r>
                      <a:r>
                        <a:rPr lang="en-US" sz="1000" b="1" dirty="0">
                          <a:latin typeface="+mn-lt"/>
                          <a:cs typeface="Arial"/>
                        </a:rPr>
                        <a:t>866)</a:t>
                      </a:r>
                      <a:r>
                        <a:rPr lang="en-US" sz="1000" b="1" spc="-15" dirty="0"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000" b="1" spc="-10" dirty="0">
                          <a:latin typeface="+mn-lt"/>
                          <a:cs typeface="Arial"/>
                        </a:rPr>
                        <a:t>872-</a:t>
                      </a:r>
                      <a:r>
                        <a:rPr lang="en-US" sz="1000" b="1" spc="-20" dirty="0">
                          <a:latin typeface="+mn-lt"/>
                          <a:cs typeface="Arial"/>
                        </a:rPr>
                        <a:t>3321</a:t>
                      </a:r>
                      <a:endParaRPr lang="en-US" sz="1000" dirty="0">
                        <a:latin typeface="+mn-lt"/>
                        <a:cs typeface="Arial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7215749"/>
                  </a:ext>
                </a:extLst>
              </a:tr>
              <a:tr h="209094">
                <a:tc>
                  <a:txBody>
                    <a:bodyPr/>
                    <a:lstStyle/>
                    <a:p>
                      <a:pPr marL="0" lvl="1" indent="0" algn="l" defTabSz="914323" rtl="0" eaLnBrk="1" fontAlgn="b" latinLnBrk="0" hangingPunct="1">
                        <a:lnSpc>
                          <a:spcPct val="11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F8462"/>
                        </a:buClr>
                        <a:buSzPct val="92000"/>
                        <a:buFont typeface="Wingdings" panose="05000000000000000000" pitchFamily="2" charset="2"/>
                        <a:buNone/>
                      </a:pP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729095"/>
                  </a:ext>
                </a:extLst>
              </a:tr>
            </a:tbl>
          </a:graphicData>
        </a:graphic>
      </p:graphicFrame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2CB9C3F5-E1D5-02B7-AE3A-4E729EE139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8567625"/>
              </p:ext>
            </p:extLst>
          </p:nvPr>
        </p:nvGraphicFramePr>
        <p:xfrm>
          <a:off x="665629" y="2160017"/>
          <a:ext cx="12263716" cy="2625036"/>
        </p:xfrm>
        <a:graphic>
          <a:graphicData uri="http://schemas.openxmlformats.org/drawingml/2006/table">
            <a:tbl>
              <a:tblPr firstRow="1" bandRow="1">
                <a:tableStyleId>{F3359BF5-DAE9-4BDB-B8C4-06CAF9B8A900}</a:tableStyleId>
              </a:tblPr>
              <a:tblGrid>
                <a:gridCol w="3637432">
                  <a:extLst>
                    <a:ext uri="{9D8B030D-6E8A-4147-A177-3AD203B41FA5}">
                      <a16:colId xmlns:a16="http://schemas.microsoft.com/office/drawing/2014/main" val="352132278"/>
                    </a:ext>
                  </a:extLst>
                </a:gridCol>
                <a:gridCol w="2875428">
                  <a:extLst>
                    <a:ext uri="{9D8B030D-6E8A-4147-A177-3AD203B41FA5}">
                      <a16:colId xmlns:a16="http://schemas.microsoft.com/office/drawing/2014/main" val="438541309"/>
                    </a:ext>
                  </a:extLst>
                </a:gridCol>
                <a:gridCol w="2875428">
                  <a:extLst>
                    <a:ext uri="{9D8B030D-6E8A-4147-A177-3AD203B41FA5}">
                      <a16:colId xmlns:a16="http://schemas.microsoft.com/office/drawing/2014/main" val="279423259"/>
                    </a:ext>
                  </a:extLst>
                </a:gridCol>
                <a:gridCol w="2875428">
                  <a:extLst>
                    <a:ext uri="{9D8B030D-6E8A-4147-A177-3AD203B41FA5}">
                      <a16:colId xmlns:a16="http://schemas.microsoft.com/office/drawing/2014/main" val="291946623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264160" marR="162560" indent="-9016" algn="l" defTabSz="914323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r>
                        <a:rPr lang="en-US" sz="1000" b="1" i="0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Check Only</a:t>
                      </a:r>
                      <a:endParaRPr sz="1000" b="1" i="0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0" marR="9144" marT="36576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6416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Volumes &amp; Capacity</a:t>
                      </a:r>
                      <a:endParaRPr sz="1000" b="1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3556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063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Dimensions</a:t>
                      </a:r>
                      <a:endParaRPr sz="1000" b="1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3556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21310" marR="337820" indent="-114300">
                        <a:lnSpc>
                          <a:spcPct val="110000"/>
                        </a:lnSpc>
                        <a:spcBef>
                          <a:spcPts val="0"/>
                        </a:spcBef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Additional Features</a:t>
                      </a:r>
                      <a:endParaRPr sz="1000" b="1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3556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0439305"/>
                  </a:ext>
                </a:extLst>
              </a:tr>
              <a:tr h="613364">
                <a:tc>
                  <a:txBody>
                    <a:bodyPr/>
                    <a:lstStyle/>
                    <a:p>
                      <a:pPr marL="118872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lang="en-US" sz="1200" b="1" dirty="0">
                          <a:solidFill>
                            <a:schemeClr val="bg2"/>
                          </a:solidFill>
                          <a:latin typeface="Arial"/>
                          <a:cs typeface="Arial"/>
                        </a:rPr>
                        <a:t>Panini EverneXt</a:t>
                      </a:r>
                      <a:endParaRPr sz="1200" b="1" dirty="0">
                        <a:solidFill>
                          <a:schemeClr val="bg2"/>
                        </a:solidFill>
                        <a:latin typeface="Arial"/>
                        <a:cs typeface="Arial"/>
                      </a:endParaRPr>
                    </a:p>
                    <a:p>
                      <a:pPr marL="118872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lang="en-US" sz="1050" b="1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100 (No Ink Jet)</a:t>
                      </a:r>
                      <a:endParaRPr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  <a:p>
                      <a:pPr marL="1188720">
                        <a:lnSpc>
                          <a:spcPts val="1430"/>
                        </a:lnSpc>
                      </a:pPr>
                      <a:r>
                        <a:rPr sz="1050" b="1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Price:</a:t>
                      </a:r>
                      <a:r>
                        <a:rPr sz="1050" b="1" spc="-3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$</a:t>
                      </a:r>
                      <a:r>
                        <a:rPr lang="en-US" sz="1050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801.30</a:t>
                      </a:r>
                      <a:endParaRPr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  <a:p>
                      <a:pPr marL="1188720" marR="223520" indent="-9525">
                        <a:lnSpc>
                          <a:spcPts val="1200"/>
                        </a:lnSpc>
                        <a:spcBef>
                          <a:spcPts val="25"/>
                        </a:spcBef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Compact,</a:t>
                      </a:r>
                      <a:r>
                        <a:rPr lang="en-US" sz="900" spc="-15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900" spc="-10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high-performance</a:t>
                      </a:r>
                      <a:r>
                        <a:rPr lang="en-US" sz="900" spc="-30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900" spc="-10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check 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and</a:t>
                      </a:r>
                      <a:r>
                        <a:rPr lang="en-US" sz="900" spc="-60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coupon</a:t>
                      </a:r>
                      <a:r>
                        <a:rPr lang="en-US" sz="900" spc="-60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scanner</a:t>
                      </a:r>
                      <a:r>
                        <a:rPr lang="en-US" sz="900" spc="-60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900" spc="-10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solution</a:t>
                      </a:r>
                      <a:endParaRPr lang="en-US" sz="900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264160" marR="229870" indent="-172720">
                        <a:lnSpc>
                          <a:spcPct val="110000"/>
                        </a:lnSpc>
                        <a:spcBef>
                          <a:spcPts val="0"/>
                        </a:spcBef>
                        <a:buClr>
                          <a:srgbClr val="959595"/>
                        </a:buClr>
                        <a:buSzPct val="88888"/>
                        <a:buFont typeface="Wingdings"/>
                        <a:buChar char=""/>
                        <a:tabLst>
                          <a:tab pos="264795" algn="l"/>
                        </a:tabLst>
                      </a:pPr>
                      <a:r>
                        <a:rPr sz="900" b="1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Max.</a:t>
                      </a:r>
                      <a:r>
                        <a:rPr sz="900" b="1" spc="-3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Daily</a:t>
                      </a:r>
                      <a:r>
                        <a:rPr sz="900" b="1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Volume</a:t>
                      </a:r>
                      <a:r>
                        <a:rPr lang="en-US" sz="900" b="1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: </a:t>
                      </a:r>
                      <a:r>
                        <a:rPr lang="en-US" sz="900" b="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3,000 </a:t>
                      </a:r>
                      <a:r>
                        <a:rPr sz="900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checks</a:t>
                      </a:r>
                      <a:endParaRPr sz="9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  <a:p>
                      <a:pPr marL="264160" marR="133350" indent="-172720">
                        <a:lnSpc>
                          <a:spcPct val="110000"/>
                        </a:lnSpc>
                        <a:spcBef>
                          <a:spcPts val="0"/>
                        </a:spcBef>
                        <a:buClr>
                          <a:srgbClr val="959595"/>
                        </a:buClr>
                        <a:buSzPct val="88888"/>
                        <a:buFont typeface="Wingdings"/>
                        <a:buChar char=""/>
                        <a:tabLst>
                          <a:tab pos="264795" algn="l"/>
                        </a:tabLst>
                      </a:pPr>
                      <a:r>
                        <a:rPr sz="900" b="1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Speed:</a:t>
                      </a:r>
                      <a:r>
                        <a:rPr sz="900" b="1" spc="-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900" b="0" spc="-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100</a:t>
                      </a:r>
                      <a:r>
                        <a:rPr sz="900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checks</a:t>
                      </a:r>
                      <a:r>
                        <a:rPr sz="900" spc="-3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sz="900" spc="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coupons 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per</a:t>
                      </a:r>
                      <a:r>
                        <a:rPr sz="900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2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min</a:t>
                      </a:r>
                      <a:endParaRPr sz="9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  <a:p>
                      <a:pPr marL="264160" indent="-172720">
                        <a:lnSpc>
                          <a:spcPct val="100000"/>
                        </a:lnSpc>
                        <a:spcBef>
                          <a:spcPts val="0"/>
                        </a:spcBef>
                        <a:buClr>
                          <a:srgbClr val="959595"/>
                        </a:buClr>
                        <a:buSzPct val="88888"/>
                        <a:buFont typeface="Wingdings"/>
                        <a:buChar char=""/>
                        <a:tabLst>
                          <a:tab pos="264795" algn="l"/>
                        </a:tabLst>
                      </a:pPr>
                      <a:r>
                        <a:rPr sz="900" b="1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Remote</a:t>
                      </a:r>
                      <a:r>
                        <a:rPr sz="900" b="1" spc="-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Capture</a:t>
                      </a:r>
                      <a:r>
                        <a:rPr sz="900" b="1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Capacity:</a:t>
                      </a:r>
                      <a:endParaRPr sz="9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  <a:p>
                      <a:pPr marL="26416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0</a:t>
                      </a:r>
                      <a:r>
                        <a:rPr sz="900" spc="-2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items</a:t>
                      </a:r>
                      <a:r>
                        <a:rPr sz="900" spc="-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per</a:t>
                      </a:r>
                      <a:r>
                        <a:rPr sz="900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scan</a:t>
                      </a:r>
                      <a:endParaRPr sz="9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35560" marB="0"/>
                </a:tc>
                <a:tc>
                  <a:txBody>
                    <a:bodyPr/>
                    <a:lstStyle/>
                    <a:p>
                      <a:pPr marL="264160" marR="510540" indent="-172720">
                        <a:lnSpc>
                          <a:spcPct val="110000"/>
                        </a:lnSpc>
                        <a:spcBef>
                          <a:spcPts val="0"/>
                        </a:spcBef>
                        <a:buClr>
                          <a:srgbClr val="959595"/>
                        </a:buClr>
                        <a:buSzPct val="88888"/>
                        <a:buFont typeface="Wingdings"/>
                        <a:buChar char=""/>
                        <a:tabLst>
                          <a:tab pos="264795" algn="l"/>
                        </a:tabLst>
                      </a:pPr>
                      <a:r>
                        <a:rPr sz="900" b="1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Size:</a:t>
                      </a:r>
                      <a:r>
                        <a:rPr sz="900" b="1" spc="-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8.9 x 6.1 x 8.4</a:t>
                      </a:r>
                      <a:r>
                        <a:rPr sz="900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(inches)</a:t>
                      </a:r>
                      <a:endParaRPr sz="9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  <a:p>
                      <a:pPr marL="264160" indent="-172720">
                        <a:lnSpc>
                          <a:spcPct val="100000"/>
                        </a:lnSpc>
                        <a:spcBef>
                          <a:spcPts val="0"/>
                        </a:spcBef>
                        <a:buClr>
                          <a:srgbClr val="959595"/>
                        </a:buClr>
                        <a:buSzPct val="88888"/>
                        <a:buFont typeface="Wingdings"/>
                        <a:buChar char=""/>
                        <a:tabLst>
                          <a:tab pos="264795" algn="l"/>
                        </a:tabLst>
                      </a:pPr>
                      <a:r>
                        <a:rPr sz="900" b="1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Weight:</a:t>
                      </a:r>
                      <a:r>
                        <a:rPr sz="900" b="1" spc="-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900" b="1" spc="-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4.85</a:t>
                      </a:r>
                      <a:r>
                        <a:rPr sz="900" spc="-2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lbs.</a:t>
                      </a:r>
                      <a:endParaRPr sz="9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  <a:p>
                      <a:pPr marL="264160" indent="-172720">
                        <a:lnSpc>
                          <a:spcPct val="100000"/>
                        </a:lnSpc>
                        <a:spcBef>
                          <a:spcPts val="0"/>
                        </a:spcBef>
                        <a:buClr>
                          <a:srgbClr val="959595"/>
                        </a:buClr>
                        <a:buSzPct val="88888"/>
                        <a:buFont typeface="Wingdings"/>
                        <a:buChar char=""/>
                        <a:tabLst>
                          <a:tab pos="264795" algn="l"/>
                        </a:tabLst>
                      </a:pPr>
                      <a:r>
                        <a:rPr sz="900" b="1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Paper</a:t>
                      </a:r>
                      <a:r>
                        <a:rPr sz="900" b="1" spc="-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size:</a:t>
                      </a:r>
                      <a:endParaRPr sz="9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  <a:p>
                      <a:pPr marL="2063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8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‒</a:t>
                      </a:r>
                      <a:r>
                        <a:rPr sz="800" spc="204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Min:</a:t>
                      </a:r>
                      <a:r>
                        <a:rPr sz="900" spc="-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4.80</a:t>
                      </a:r>
                      <a:r>
                        <a:rPr sz="900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x</a:t>
                      </a:r>
                      <a:r>
                        <a:rPr sz="900" spc="-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2.50</a:t>
                      </a:r>
                      <a:r>
                        <a:rPr sz="900" spc="229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(inches)</a:t>
                      </a:r>
                      <a:endParaRPr sz="9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  <a:p>
                      <a:pPr marL="2063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8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‒</a:t>
                      </a:r>
                      <a:r>
                        <a:rPr sz="800" spc="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Max:</a:t>
                      </a:r>
                      <a:r>
                        <a:rPr sz="900" spc="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9.00</a:t>
                      </a:r>
                      <a:r>
                        <a:rPr sz="900" spc="-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x</a:t>
                      </a:r>
                      <a:r>
                        <a:rPr sz="900" spc="-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4.90</a:t>
                      </a:r>
                      <a:r>
                        <a:rPr sz="900" spc="22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(inches)</a:t>
                      </a:r>
                      <a:endParaRPr sz="9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35560" marB="0"/>
                </a:tc>
                <a:tc>
                  <a:txBody>
                    <a:bodyPr/>
                    <a:lstStyle/>
                    <a:p>
                      <a:pPr marL="264795" marR="514350" indent="-172720">
                        <a:lnSpc>
                          <a:spcPct val="110000"/>
                        </a:lnSpc>
                        <a:spcBef>
                          <a:spcPts val="0"/>
                        </a:spcBef>
                        <a:buClr>
                          <a:srgbClr val="959595"/>
                        </a:buClr>
                        <a:buSzPct val="88888"/>
                        <a:buFont typeface="Wingdings"/>
                        <a:buChar char=""/>
                        <a:tabLst>
                          <a:tab pos="265430" algn="l"/>
                        </a:tabLst>
                      </a:pPr>
                      <a:r>
                        <a:rPr sz="9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Duplex</a:t>
                      </a:r>
                      <a:r>
                        <a:rPr sz="900" spc="-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(front</a:t>
                      </a:r>
                      <a:r>
                        <a:rPr sz="900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&amp; </a:t>
                      </a:r>
                      <a:r>
                        <a:rPr sz="900" spc="-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back) 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scanning</a:t>
                      </a:r>
                      <a:r>
                        <a:rPr sz="900" spc="-4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900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sz="900" spc="-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pass</a:t>
                      </a:r>
                      <a:endParaRPr sz="9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  <a:p>
                      <a:pPr marL="264795" indent="-172720">
                        <a:lnSpc>
                          <a:spcPct val="100000"/>
                        </a:lnSpc>
                        <a:spcBef>
                          <a:spcPts val="0"/>
                        </a:spcBef>
                        <a:buClr>
                          <a:srgbClr val="959595"/>
                        </a:buClr>
                        <a:buSzPct val="88888"/>
                        <a:buFont typeface="Wingdings"/>
                        <a:buChar char=""/>
                        <a:tabLst>
                          <a:tab pos="265430" algn="l"/>
                        </a:tabLst>
                      </a:pPr>
                      <a:r>
                        <a:rPr sz="900" b="1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Supports:</a:t>
                      </a:r>
                      <a:endParaRPr sz="9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  <a:p>
                      <a:pPr marL="20701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8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‒</a:t>
                      </a:r>
                      <a:r>
                        <a:rPr sz="800" spc="22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Coupons</a:t>
                      </a:r>
                      <a:endParaRPr lang="en-US" sz="900" spc="-1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  <a:p>
                      <a:pPr marL="20701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‒</a:t>
                      </a:r>
                      <a:r>
                        <a:rPr lang="en-US" sz="900" spc="225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1000" spc="-10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O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ther check-sized documents (e.g. payment slips)</a:t>
                      </a:r>
                      <a:endParaRPr sz="9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  <a:p>
                      <a:pPr marL="321310" marR="337820" indent="-114300">
                        <a:lnSpc>
                          <a:spcPct val="110000"/>
                        </a:lnSpc>
                        <a:spcBef>
                          <a:spcPts val="0"/>
                        </a:spcBef>
                      </a:pPr>
                      <a:r>
                        <a:rPr sz="8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‒</a:t>
                      </a:r>
                      <a:r>
                        <a:rPr sz="800" spc="2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Remote</a:t>
                      </a:r>
                      <a:r>
                        <a:rPr sz="900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Capture</a:t>
                      </a:r>
                      <a:r>
                        <a:rPr sz="900" spc="-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Virtual Endorsement</a:t>
                      </a:r>
                      <a:endParaRPr sz="9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35560" marB="0"/>
                </a:tc>
                <a:extLst>
                  <a:ext uri="{0D108BD9-81ED-4DB2-BD59-A6C34878D82A}">
                    <a16:rowId xmlns:a16="http://schemas.microsoft.com/office/drawing/2014/main" val="3546888412"/>
                  </a:ext>
                </a:extLst>
              </a:tr>
              <a:tr h="576018">
                <a:tc>
                  <a:txBody>
                    <a:bodyPr/>
                    <a:lstStyle/>
                    <a:p>
                      <a:pPr marL="118872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200" b="1" dirty="0">
                          <a:solidFill>
                            <a:schemeClr val="bg2"/>
                          </a:solidFill>
                          <a:latin typeface="Arial"/>
                          <a:cs typeface="Arial"/>
                        </a:rPr>
                        <a:t>Epson</a:t>
                      </a:r>
                      <a:r>
                        <a:rPr sz="1200" b="1" spc="-5" dirty="0">
                          <a:solidFill>
                            <a:schemeClr val="bg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0" dirty="0">
                          <a:solidFill>
                            <a:schemeClr val="bg2"/>
                          </a:solidFill>
                          <a:latin typeface="Arial"/>
                          <a:cs typeface="Arial"/>
                        </a:rPr>
                        <a:t>CaptureOne</a:t>
                      </a:r>
                      <a:endParaRPr sz="1200" b="1" dirty="0">
                        <a:solidFill>
                          <a:schemeClr val="bg2"/>
                        </a:solidFill>
                        <a:latin typeface="Arial"/>
                        <a:cs typeface="Arial"/>
                      </a:endParaRPr>
                    </a:p>
                    <a:p>
                      <a:pPr marL="118872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lang="en-US" sz="1050" b="1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60 DPM </a:t>
                      </a:r>
                      <a:r>
                        <a:rPr sz="1050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(</a:t>
                      </a:r>
                      <a:r>
                        <a:rPr lang="en-US" sz="1050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S1000II-NW</a:t>
                      </a:r>
                      <a:r>
                        <a:rPr sz="1050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)</a:t>
                      </a:r>
                      <a:endParaRPr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  <a:p>
                      <a:pPr marL="1188720">
                        <a:lnSpc>
                          <a:spcPts val="1430"/>
                        </a:lnSpc>
                      </a:pPr>
                      <a:r>
                        <a:rPr sz="1050" b="1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Price:</a:t>
                      </a:r>
                      <a:r>
                        <a:rPr sz="1050" b="1" spc="-3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$</a:t>
                      </a:r>
                      <a:r>
                        <a:rPr lang="en-US" sz="1050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753.40</a:t>
                      </a:r>
                      <a:endParaRPr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  <a:p>
                      <a:pPr marL="1188720" marR="162560" indent="-9525">
                        <a:lnSpc>
                          <a:spcPts val="1200"/>
                        </a:lnSpc>
                        <a:spcBef>
                          <a:spcPts val="35"/>
                        </a:spcBef>
                      </a:pPr>
                      <a:r>
                        <a:rPr sz="900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Standard-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speed</a:t>
                      </a:r>
                      <a:r>
                        <a:rPr sz="900" spc="-3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solution</a:t>
                      </a:r>
                      <a:r>
                        <a:rPr sz="900" spc="-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2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for 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capturing</a:t>
                      </a:r>
                      <a:r>
                        <a:rPr sz="900" spc="-4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both</a:t>
                      </a:r>
                      <a:r>
                        <a:rPr sz="900" spc="-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checks</a:t>
                      </a:r>
                      <a:r>
                        <a:rPr sz="900" spc="-6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900" spc="-4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coupons</a:t>
                      </a:r>
                      <a:endParaRPr sz="9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264160" marR="229870" indent="-172720">
                        <a:lnSpc>
                          <a:spcPct val="110000"/>
                        </a:lnSpc>
                        <a:spcBef>
                          <a:spcPts val="0"/>
                        </a:spcBef>
                        <a:buClr>
                          <a:srgbClr val="959595"/>
                        </a:buClr>
                        <a:buSzPct val="88888"/>
                        <a:buFont typeface="Wingdings"/>
                        <a:buChar char=""/>
                        <a:tabLst>
                          <a:tab pos="264795" algn="l"/>
                        </a:tabLst>
                      </a:pPr>
                      <a:r>
                        <a:rPr sz="900" b="1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Max.</a:t>
                      </a:r>
                      <a:r>
                        <a:rPr sz="900" b="1" spc="-3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Daily</a:t>
                      </a:r>
                      <a:r>
                        <a:rPr sz="900" b="1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Volume:</a:t>
                      </a:r>
                      <a:r>
                        <a:rPr sz="900" b="1" spc="-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3,000 checks</a:t>
                      </a:r>
                      <a:endParaRPr sz="9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  <a:p>
                      <a:pPr marL="264160" marR="133350" indent="-172720">
                        <a:lnSpc>
                          <a:spcPct val="110000"/>
                        </a:lnSpc>
                        <a:spcBef>
                          <a:spcPts val="0"/>
                        </a:spcBef>
                        <a:buClr>
                          <a:srgbClr val="959595"/>
                        </a:buClr>
                        <a:buSzPct val="88888"/>
                        <a:buFont typeface="Wingdings"/>
                        <a:buChar char=""/>
                        <a:tabLst>
                          <a:tab pos="264795" algn="l"/>
                        </a:tabLst>
                      </a:pPr>
                      <a:r>
                        <a:rPr sz="900" b="1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Speed:</a:t>
                      </a:r>
                      <a:r>
                        <a:rPr sz="900" b="1" spc="-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60</a:t>
                      </a:r>
                      <a:r>
                        <a:rPr sz="900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checks</a:t>
                      </a:r>
                      <a:r>
                        <a:rPr sz="900" spc="-3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sz="900" spc="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coupons 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per</a:t>
                      </a:r>
                      <a:r>
                        <a:rPr sz="900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2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min</a:t>
                      </a:r>
                      <a:endParaRPr sz="9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  <a:p>
                      <a:pPr marL="264160" indent="-172720">
                        <a:lnSpc>
                          <a:spcPct val="100000"/>
                        </a:lnSpc>
                        <a:spcBef>
                          <a:spcPts val="0"/>
                        </a:spcBef>
                        <a:buClr>
                          <a:srgbClr val="959595"/>
                        </a:buClr>
                        <a:buSzPct val="88888"/>
                        <a:buFont typeface="Wingdings"/>
                        <a:buChar char=""/>
                        <a:tabLst>
                          <a:tab pos="264795" algn="l"/>
                        </a:tabLst>
                      </a:pPr>
                      <a:r>
                        <a:rPr sz="900" b="1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Remote</a:t>
                      </a:r>
                      <a:r>
                        <a:rPr sz="900" b="1" spc="-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Capture</a:t>
                      </a:r>
                      <a:r>
                        <a:rPr sz="900" b="1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Capacity:</a:t>
                      </a:r>
                      <a:endParaRPr sz="9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  <a:p>
                      <a:pPr marL="26416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9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50</a:t>
                      </a:r>
                      <a:r>
                        <a:rPr sz="900" spc="-2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items</a:t>
                      </a:r>
                      <a:r>
                        <a:rPr sz="900" spc="-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per</a:t>
                      </a:r>
                      <a:r>
                        <a:rPr sz="900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scan</a:t>
                      </a:r>
                      <a:endParaRPr sz="9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35560" marB="0"/>
                </a:tc>
                <a:tc>
                  <a:txBody>
                    <a:bodyPr/>
                    <a:lstStyle/>
                    <a:p>
                      <a:pPr marL="264160" marR="510540" indent="-172720">
                        <a:lnSpc>
                          <a:spcPct val="110000"/>
                        </a:lnSpc>
                        <a:spcBef>
                          <a:spcPts val="0"/>
                        </a:spcBef>
                        <a:buClr>
                          <a:srgbClr val="959595"/>
                        </a:buClr>
                        <a:buSzPct val="88888"/>
                        <a:buFont typeface="Wingdings"/>
                        <a:buChar char=""/>
                        <a:tabLst>
                          <a:tab pos="264795" algn="l"/>
                        </a:tabLst>
                      </a:pPr>
                      <a:r>
                        <a:rPr sz="900" b="1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Size:</a:t>
                      </a:r>
                      <a:r>
                        <a:rPr sz="900" b="1" spc="-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14.0</a:t>
                      </a:r>
                      <a:r>
                        <a:rPr sz="900" spc="-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x 6.3</a:t>
                      </a:r>
                      <a:r>
                        <a:rPr sz="900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x</a:t>
                      </a:r>
                      <a:r>
                        <a:rPr sz="900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2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6.9 </a:t>
                      </a:r>
                      <a:r>
                        <a:rPr sz="900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(inches)</a:t>
                      </a:r>
                      <a:endParaRPr sz="9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  <a:p>
                      <a:pPr marL="264160" indent="-172720">
                        <a:lnSpc>
                          <a:spcPct val="100000"/>
                        </a:lnSpc>
                        <a:spcBef>
                          <a:spcPts val="0"/>
                        </a:spcBef>
                        <a:buClr>
                          <a:srgbClr val="959595"/>
                        </a:buClr>
                        <a:buSzPct val="88888"/>
                        <a:buFont typeface="Wingdings"/>
                        <a:buChar char=""/>
                        <a:tabLst>
                          <a:tab pos="264795" algn="l"/>
                        </a:tabLst>
                      </a:pPr>
                      <a:r>
                        <a:rPr sz="900" b="1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Weight:</a:t>
                      </a:r>
                      <a:r>
                        <a:rPr sz="900" b="1" spc="-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8.80</a:t>
                      </a:r>
                      <a:r>
                        <a:rPr sz="900" spc="-2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lbs.</a:t>
                      </a:r>
                      <a:endParaRPr sz="9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  <a:p>
                      <a:pPr marL="264160" indent="-172720">
                        <a:lnSpc>
                          <a:spcPct val="100000"/>
                        </a:lnSpc>
                        <a:spcBef>
                          <a:spcPts val="0"/>
                        </a:spcBef>
                        <a:buClr>
                          <a:srgbClr val="959595"/>
                        </a:buClr>
                        <a:buSzPct val="88888"/>
                        <a:buFont typeface="Wingdings"/>
                        <a:buChar char=""/>
                        <a:tabLst>
                          <a:tab pos="264795" algn="l"/>
                        </a:tabLst>
                      </a:pPr>
                      <a:r>
                        <a:rPr sz="900" b="1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Paper</a:t>
                      </a:r>
                      <a:r>
                        <a:rPr sz="900" b="1" spc="-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size:</a:t>
                      </a:r>
                      <a:endParaRPr sz="9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  <a:p>
                      <a:pPr marL="2063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8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‒</a:t>
                      </a:r>
                      <a:r>
                        <a:rPr sz="800" spc="204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Min:</a:t>
                      </a:r>
                      <a:r>
                        <a:rPr sz="900" spc="-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4.80</a:t>
                      </a:r>
                      <a:r>
                        <a:rPr sz="900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x</a:t>
                      </a:r>
                      <a:r>
                        <a:rPr sz="900" spc="-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2.50</a:t>
                      </a:r>
                      <a:r>
                        <a:rPr sz="900" spc="229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(inches)</a:t>
                      </a:r>
                      <a:endParaRPr sz="9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  <a:p>
                      <a:pPr marL="2063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8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‒</a:t>
                      </a:r>
                      <a:r>
                        <a:rPr sz="800" spc="2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Max:</a:t>
                      </a:r>
                      <a:r>
                        <a:rPr sz="900" spc="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9.00</a:t>
                      </a:r>
                      <a:r>
                        <a:rPr sz="900" spc="-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x</a:t>
                      </a:r>
                      <a:r>
                        <a:rPr sz="900" spc="-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4.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7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0</a:t>
                      </a:r>
                      <a:r>
                        <a:rPr sz="900" spc="22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(inches)</a:t>
                      </a:r>
                      <a:endParaRPr sz="9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35560" marB="0"/>
                </a:tc>
                <a:tc>
                  <a:txBody>
                    <a:bodyPr/>
                    <a:lstStyle/>
                    <a:p>
                      <a:pPr marL="264795" marR="514350" indent="-172720">
                        <a:lnSpc>
                          <a:spcPct val="110000"/>
                        </a:lnSpc>
                        <a:spcBef>
                          <a:spcPts val="0"/>
                        </a:spcBef>
                        <a:buClr>
                          <a:srgbClr val="959595"/>
                        </a:buClr>
                        <a:buSzPct val="88888"/>
                        <a:buFont typeface="Wingdings"/>
                        <a:buChar char=""/>
                        <a:tabLst>
                          <a:tab pos="265430" algn="l"/>
                        </a:tabLst>
                      </a:pPr>
                      <a:r>
                        <a:rPr sz="9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Duplex</a:t>
                      </a:r>
                      <a:r>
                        <a:rPr sz="900" spc="-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(front</a:t>
                      </a:r>
                      <a:r>
                        <a:rPr sz="900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&amp; </a:t>
                      </a:r>
                      <a:r>
                        <a:rPr sz="900" spc="-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back) 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scanning</a:t>
                      </a:r>
                      <a:r>
                        <a:rPr sz="900" spc="-4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900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sz="900" spc="-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pass</a:t>
                      </a:r>
                      <a:endParaRPr sz="9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  <a:p>
                      <a:pPr marL="264795" indent="-172720">
                        <a:lnSpc>
                          <a:spcPct val="100000"/>
                        </a:lnSpc>
                        <a:spcBef>
                          <a:spcPts val="0"/>
                        </a:spcBef>
                        <a:buClr>
                          <a:srgbClr val="959595"/>
                        </a:buClr>
                        <a:buSzPct val="88888"/>
                        <a:buFont typeface="Wingdings"/>
                        <a:buChar char=""/>
                        <a:tabLst>
                          <a:tab pos="265430" algn="l"/>
                        </a:tabLst>
                      </a:pPr>
                      <a:r>
                        <a:rPr sz="900" b="1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Supports:</a:t>
                      </a:r>
                      <a:endParaRPr sz="9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  <a:p>
                      <a:pPr marL="20701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8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‒</a:t>
                      </a:r>
                      <a:r>
                        <a:rPr sz="800" spc="22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Coupons</a:t>
                      </a:r>
                      <a:endParaRPr sz="9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  <a:p>
                      <a:pPr marL="321310" marR="337820" indent="-114300">
                        <a:lnSpc>
                          <a:spcPct val="110000"/>
                        </a:lnSpc>
                        <a:spcBef>
                          <a:spcPts val="0"/>
                        </a:spcBef>
                      </a:pPr>
                      <a:r>
                        <a:rPr sz="8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‒</a:t>
                      </a:r>
                      <a:r>
                        <a:rPr sz="800" spc="2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Remote</a:t>
                      </a:r>
                      <a:r>
                        <a:rPr sz="900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Capture</a:t>
                      </a:r>
                      <a:r>
                        <a:rPr sz="900" spc="-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Virtual Endorsement</a:t>
                      </a:r>
                      <a:endParaRPr sz="9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35560" marB="0"/>
                </a:tc>
                <a:extLst>
                  <a:ext uri="{0D108BD9-81ED-4DB2-BD59-A6C34878D82A}">
                    <a16:rowId xmlns:a16="http://schemas.microsoft.com/office/drawing/2014/main" val="2443509056"/>
                  </a:ext>
                </a:extLst>
              </a:tr>
              <a:tr h="576018">
                <a:tc>
                  <a:txBody>
                    <a:bodyPr/>
                    <a:lstStyle/>
                    <a:p>
                      <a:pPr marL="118872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sz="9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264160" marR="229870" indent="-172720">
                        <a:lnSpc>
                          <a:spcPct val="110000"/>
                        </a:lnSpc>
                        <a:spcBef>
                          <a:spcPts val="0"/>
                        </a:spcBef>
                        <a:buClr>
                          <a:srgbClr val="959595"/>
                        </a:buClr>
                        <a:buSzPct val="88888"/>
                        <a:buFont typeface="Wingdings"/>
                        <a:buChar char=""/>
                        <a:tabLst>
                          <a:tab pos="264795" algn="l"/>
                        </a:tabLst>
                      </a:pPr>
                      <a:endParaRPr sz="9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35560" marB="0"/>
                </a:tc>
                <a:tc>
                  <a:txBody>
                    <a:bodyPr/>
                    <a:lstStyle/>
                    <a:p>
                      <a:pPr marL="264160" marR="510540" indent="-172720">
                        <a:lnSpc>
                          <a:spcPct val="110000"/>
                        </a:lnSpc>
                        <a:spcBef>
                          <a:spcPts val="0"/>
                        </a:spcBef>
                        <a:buClr>
                          <a:srgbClr val="959595"/>
                        </a:buClr>
                        <a:buSzPct val="88888"/>
                        <a:buFont typeface="Wingdings"/>
                        <a:buChar char=""/>
                        <a:tabLst>
                          <a:tab pos="264795" algn="l"/>
                        </a:tabLst>
                      </a:pPr>
                      <a:endParaRPr sz="9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35560" marB="0"/>
                </a:tc>
                <a:tc>
                  <a:txBody>
                    <a:bodyPr/>
                    <a:lstStyle/>
                    <a:p>
                      <a:pPr marL="264795" marR="514350" indent="-172720">
                        <a:lnSpc>
                          <a:spcPct val="110000"/>
                        </a:lnSpc>
                        <a:spcBef>
                          <a:spcPts val="0"/>
                        </a:spcBef>
                        <a:buClr>
                          <a:srgbClr val="959595"/>
                        </a:buClr>
                        <a:buSzPct val="88888"/>
                        <a:buFont typeface="Wingdings"/>
                        <a:buChar char=""/>
                        <a:tabLst>
                          <a:tab pos="265430" algn="l"/>
                        </a:tabLst>
                      </a:pPr>
                      <a:endParaRPr sz="9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35560" marB="0"/>
                </a:tc>
                <a:extLst>
                  <a:ext uri="{0D108BD9-81ED-4DB2-BD59-A6C34878D82A}">
                    <a16:rowId xmlns:a16="http://schemas.microsoft.com/office/drawing/2014/main" val="2851657173"/>
                  </a:ext>
                </a:extLst>
              </a:tr>
            </a:tbl>
          </a:graphicData>
        </a:graphic>
      </p:graphicFrame>
      <p:graphicFrame>
        <p:nvGraphicFramePr>
          <p:cNvPr id="13" name="Table 3">
            <a:extLst>
              <a:ext uri="{FF2B5EF4-FFF2-40B4-BE49-F238E27FC236}">
                <a16:creationId xmlns:a16="http://schemas.microsoft.com/office/drawing/2014/main" id="{D267564B-A4F6-1DF8-8F72-1DA9CF9648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6156067"/>
              </p:ext>
            </p:extLst>
          </p:nvPr>
        </p:nvGraphicFramePr>
        <p:xfrm>
          <a:off x="665629" y="4489713"/>
          <a:ext cx="12370456" cy="1271397"/>
        </p:xfrm>
        <a:graphic>
          <a:graphicData uri="http://schemas.openxmlformats.org/drawingml/2006/table">
            <a:tbl>
              <a:tblPr firstRow="1" bandRow="1">
                <a:tableStyleId>{F3359BF5-DAE9-4BDB-B8C4-06CAF9B8A900}</a:tableStyleId>
              </a:tblPr>
              <a:tblGrid>
                <a:gridCol w="3669091">
                  <a:extLst>
                    <a:ext uri="{9D8B030D-6E8A-4147-A177-3AD203B41FA5}">
                      <a16:colId xmlns:a16="http://schemas.microsoft.com/office/drawing/2014/main" val="352132278"/>
                    </a:ext>
                  </a:extLst>
                </a:gridCol>
                <a:gridCol w="2900455">
                  <a:extLst>
                    <a:ext uri="{9D8B030D-6E8A-4147-A177-3AD203B41FA5}">
                      <a16:colId xmlns:a16="http://schemas.microsoft.com/office/drawing/2014/main" val="438541309"/>
                    </a:ext>
                  </a:extLst>
                </a:gridCol>
                <a:gridCol w="2900455">
                  <a:extLst>
                    <a:ext uri="{9D8B030D-6E8A-4147-A177-3AD203B41FA5}">
                      <a16:colId xmlns:a16="http://schemas.microsoft.com/office/drawing/2014/main" val="279423259"/>
                    </a:ext>
                  </a:extLst>
                </a:gridCol>
                <a:gridCol w="2900455">
                  <a:extLst>
                    <a:ext uri="{9D8B030D-6E8A-4147-A177-3AD203B41FA5}">
                      <a16:colId xmlns:a16="http://schemas.microsoft.com/office/drawing/2014/main" val="291946623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264160" marR="162560" indent="-9016" algn="l" defTabSz="914323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r>
                        <a:rPr lang="en-US" sz="1000" b="1" i="0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Check &amp; Document</a:t>
                      </a:r>
                      <a:endParaRPr sz="1000" b="1" i="0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0" marR="9144" marT="36576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6416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Volumes &amp; Capacity</a:t>
                      </a:r>
                      <a:endParaRPr sz="1000" b="1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3556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0637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Dimensions</a:t>
                      </a:r>
                      <a:endParaRPr sz="1000" b="1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3556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21310" marR="337820" indent="-114300">
                        <a:lnSpc>
                          <a:spcPct val="110000"/>
                        </a:lnSpc>
                        <a:spcBef>
                          <a:spcPts val="0"/>
                        </a:spcBef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Additional Features</a:t>
                      </a:r>
                      <a:endParaRPr sz="1000" b="1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3556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0439305"/>
                  </a:ext>
                </a:extLst>
              </a:tr>
              <a:tr h="613364">
                <a:tc>
                  <a:txBody>
                    <a:bodyPr/>
                    <a:lstStyle/>
                    <a:p>
                      <a:pPr marL="1188720" indent="-9016" algn="l" defTabSz="914323" rtl="0" eaLnBrk="1" fontAlgn="b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r>
                        <a:rPr sz="1200" b="1" i="0" kern="1200" dirty="0">
                          <a:solidFill>
                            <a:schemeClr val="bg2"/>
                          </a:solidFill>
                          <a:latin typeface="Arial"/>
                          <a:ea typeface="+mn-ea"/>
                          <a:cs typeface="Arial"/>
                        </a:rPr>
                        <a:t>Epson </a:t>
                      </a:r>
                    </a:p>
                    <a:p>
                      <a:pPr marL="118872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050" b="1" spc="-20" dirty="0">
                          <a:solidFill>
                            <a:schemeClr val="tx1"/>
                          </a:solidFill>
                        </a:rPr>
                        <a:t>DS-</a:t>
                      </a:r>
                      <a:r>
                        <a:rPr sz="1050" b="1" dirty="0">
                          <a:solidFill>
                            <a:schemeClr val="tx1"/>
                          </a:solidFill>
                        </a:rPr>
                        <a:t>7</a:t>
                      </a:r>
                      <a:r>
                        <a:rPr lang="en-US" sz="1050" b="1" dirty="0">
                          <a:solidFill>
                            <a:schemeClr val="tx1"/>
                          </a:solidFill>
                        </a:rPr>
                        <a:t>90WN</a:t>
                      </a:r>
                      <a:endParaRPr sz="1050" dirty="0">
                        <a:solidFill>
                          <a:schemeClr val="tx1"/>
                        </a:solidFill>
                      </a:endParaRPr>
                    </a:p>
                    <a:p>
                      <a:pPr marL="1188720">
                        <a:lnSpc>
                          <a:spcPts val="1430"/>
                        </a:lnSpc>
                        <a:spcBef>
                          <a:spcPts val="100"/>
                        </a:spcBef>
                      </a:pPr>
                      <a:r>
                        <a:rPr sz="1050" b="1" dirty="0">
                          <a:solidFill>
                            <a:schemeClr val="tx1"/>
                          </a:solidFill>
                        </a:rPr>
                        <a:t>Price:</a:t>
                      </a:r>
                      <a:r>
                        <a:rPr sz="1050" b="1" spc="-3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050" spc="-10">
                          <a:solidFill>
                            <a:schemeClr val="tx1"/>
                          </a:solidFill>
                        </a:rPr>
                        <a:t>$</a:t>
                      </a:r>
                      <a:r>
                        <a:rPr lang="en-US" sz="1050" spc="-10">
                          <a:solidFill>
                            <a:schemeClr val="tx1"/>
                          </a:solidFill>
                        </a:rPr>
                        <a:t>899.60</a:t>
                      </a:r>
                      <a:endParaRPr sz="1050" dirty="0">
                        <a:solidFill>
                          <a:schemeClr val="tx1"/>
                        </a:solidFill>
                      </a:endParaRPr>
                    </a:p>
                    <a:p>
                      <a:pPr marL="1188720" marR="163195" indent="-9525">
                        <a:lnSpc>
                          <a:spcPts val="1200"/>
                        </a:lnSpc>
                        <a:spcBef>
                          <a:spcPts val="100"/>
                        </a:spcBef>
                      </a:pPr>
                      <a:r>
                        <a:rPr sz="900" spc="-10" dirty="0">
                          <a:solidFill>
                            <a:schemeClr val="tx1"/>
                          </a:solidFill>
                        </a:rPr>
                        <a:t>High-</a:t>
                      </a:r>
                      <a:r>
                        <a:rPr sz="900" dirty="0">
                          <a:solidFill>
                            <a:schemeClr val="tx1"/>
                          </a:solidFill>
                        </a:rPr>
                        <a:t>volume</a:t>
                      </a:r>
                      <a:r>
                        <a:rPr sz="900" spc="-2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900" spc="-10" dirty="0">
                          <a:solidFill>
                            <a:schemeClr val="tx1"/>
                          </a:solidFill>
                        </a:rPr>
                        <a:t>solution</a:t>
                      </a:r>
                      <a:r>
                        <a:rPr sz="900" spc="-3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</a:rPr>
                        <a:t>with</a:t>
                      </a:r>
                      <a:r>
                        <a:rPr sz="900" spc="-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</a:rPr>
                        <a:t>the</a:t>
                      </a:r>
                      <a:r>
                        <a:rPr sz="900" spc="-4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900" spc="-10" dirty="0">
                          <a:solidFill>
                            <a:schemeClr val="tx1"/>
                          </a:solidFill>
                        </a:rPr>
                        <a:t>capability </a:t>
                      </a:r>
                      <a:r>
                        <a:rPr sz="900" dirty="0">
                          <a:solidFill>
                            <a:schemeClr val="tx1"/>
                          </a:solidFill>
                        </a:rPr>
                        <a:t>to</a:t>
                      </a:r>
                      <a:r>
                        <a:rPr sz="900" spc="-2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</a:rPr>
                        <a:t>scan</a:t>
                      </a:r>
                      <a:r>
                        <a:rPr sz="900" spc="-3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</a:rPr>
                        <a:t>both</a:t>
                      </a:r>
                      <a:r>
                        <a:rPr sz="900" spc="-3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</a:rPr>
                        <a:t>checks,</a:t>
                      </a:r>
                      <a:r>
                        <a:rPr sz="900" spc="-5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900" spc="-10" dirty="0">
                          <a:solidFill>
                            <a:schemeClr val="tx1"/>
                          </a:solidFill>
                        </a:rPr>
                        <a:t>coupons</a:t>
                      </a:r>
                      <a:r>
                        <a:rPr sz="900" spc="-3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900" spc="-25" dirty="0">
                          <a:solidFill>
                            <a:schemeClr val="tx1"/>
                          </a:solidFill>
                        </a:rPr>
                        <a:t>and </a:t>
                      </a:r>
                      <a:r>
                        <a:rPr sz="900" spc="-10" dirty="0">
                          <a:solidFill>
                            <a:schemeClr val="tx1"/>
                          </a:solidFill>
                        </a:rPr>
                        <a:t>remittance</a:t>
                      </a:r>
                      <a:r>
                        <a:rPr sz="900" spc="1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900" spc="-10" dirty="0">
                          <a:solidFill>
                            <a:schemeClr val="tx1"/>
                          </a:solidFill>
                        </a:rPr>
                        <a:t>documents</a:t>
                      </a:r>
                      <a:endParaRPr sz="9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264160" indent="-172720">
                        <a:lnSpc>
                          <a:spcPct val="100000"/>
                        </a:lnSpc>
                        <a:spcBef>
                          <a:spcPts val="385"/>
                        </a:spcBef>
                        <a:buClr>
                          <a:srgbClr val="959595"/>
                        </a:buClr>
                        <a:buSzPct val="88888"/>
                        <a:buFont typeface="Wingdings"/>
                        <a:buChar char=""/>
                        <a:tabLst>
                          <a:tab pos="264795" algn="l"/>
                        </a:tabLst>
                      </a:pPr>
                      <a:r>
                        <a:rPr sz="900" b="1" dirty="0">
                          <a:solidFill>
                            <a:schemeClr val="tx1"/>
                          </a:solidFill>
                        </a:rPr>
                        <a:t>Max.</a:t>
                      </a:r>
                      <a:r>
                        <a:rPr sz="900" b="1" spc="-3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900" b="1" dirty="0">
                          <a:solidFill>
                            <a:schemeClr val="tx1"/>
                          </a:solidFill>
                        </a:rPr>
                        <a:t>Daily</a:t>
                      </a:r>
                      <a:r>
                        <a:rPr sz="900" b="1" spc="-1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900" b="1" spc="-10" dirty="0">
                          <a:solidFill>
                            <a:schemeClr val="tx1"/>
                          </a:solidFill>
                        </a:rPr>
                        <a:t>Volume:</a:t>
                      </a:r>
                      <a:r>
                        <a:rPr lang="en-US" sz="900" b="1" spc="-10" dirty="0">
                          <a:solidFill>
                            <a:schemeClr val="tx1"/>
                          </a:solidFill>
                        </a:rPr>
                        <a:t> 7</a:t>
                      </a:r>
                      <a:r>
                        <a:rPr sz="900" dirty="0">
                          <a:solidFill>
                            <a:schemeClr val="tx1"/>
                          </a:solidFill>
                        </a:rPr>
                        <a:t>,000</a:t>
                      </a:r>
                      <a:r>
                        <a:rPr sz="900" spc="-2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900" spc="-10" dirty="0">
                          <a:solidFill>
                            <a:schemeClr val="tx1"/>
                          </a:solidFill>
                        </a:rPr>
                        <a:t>sheets</a:t>
                      </a:r>
                      <a:endParaRPr sz="900" dirty="0">
                        <a:solidFill>
                          <a:schemeClr val="tx1"/>
                        </a:solidFill>
                      </a:endParaRPr>
                    </a:p>
                    <a:p>
                      <a:pPr marL="264160" marR="350520" indent="-172720">
                        <a:lnSpc>
                          <a:spcPct val="110000"/>
                        </a:lnSpc>
                        <a:buClr>
                          <a:srgbClr val="959595"/>
                        </a:buClr>
                        <a:buSzPct val="88888"/>
                        <a:buFont typeface="Wingdings"/>
                        <a:buChar char=""/>
                        <a:tabLst>
                          <a:tab pos="264795" algn="l"/>
                        </a:tabLst>
                      </a:pPr>
                      <a:r>
                        <a:rPr sz="900" b="1" dirty="0">
                          <a:solidFill>
                            <a:schemeClr val="tx1"/>
                          </a:solidFill>
                        </a:rPr>
                        <a:t>Speed:</a:t>
                      </a:r>
                      <a:r>
                        <a:rPr sz="900" b="1" spc="-2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</a:rPr>
                        <a:t>45</a:t>
                      </a:r>
                      <a:r>
                        <a:rPr sz="900" spc="-1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</a:rPr>
                        <a:t>items</a:t>
                      </a:r>
                      <a:r>
                        <a:rPr sz="900" spc="-2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900" spc="-25" dirty="0">
                          <a:solidFill>
                            <a:schemeClr val="tx1"/>
                          </a:solidFill>
                        </a:rPr>
                        <a:t>per </a:t>
                      </a:r>
                      <a:r>
                        <a:rPr sz="900" spc="-10" dirty="0">
                          <a:solidFill>
                            <a:schemeClr val="tx1"/>
                          </a:solidFill>
                        </a:rPr>
                        <a:t>minute</a:t>
                      </a:r>
                      <a:endParaRPr sz="900" dirty="0">
                        <a:solidFill>
                          <a:schemeClr val="tx1"/>
                        </a:solidFill>
                      </a:endParaRPr>
                    </a:p>
                    <a:p>
                      <a:pPr marL="264160" marR="217804" indent="-172720">
                        <a:lnSpc>
                          <a:spcPct val="110000"/>
                        </a:lnSpc>
                        <a:spcBef>
                          <a:spcPts val="5"/>
                        </a:spcBef>
                        <a:buClr>
                          <a:srgbClr val="959595"/>
                        </a:buClr>
                        <a:buSzPct val="88888"/>
                        <a:buFont typeface="Wingdings"/>
                        <a:buChar char=""/>
                        <a:tabLst>
                          <a:tab pos="264795" algn="l"/>
                        </a:tabLst>
                      </a:pPr>
                      <a:r>
                        <a:rPr sz="900" b="1" dirty="0">
                          <a:solidFill>
                            <a:schemeClr val="tx1"/>
                          </a:solidFill>
                        </a:rPr>
                        <a:t>Remote</a:t>
                      </a:r>
                      <a:r>
                        <a:rPr sz="900" b="1" spc="-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900" b="1" spc="-10" dirty="0">
                          <a:solidFill>
                            <a:schemeClr val="tx1"/>
                          </a:solidFill>
                        </a:rPr>
                        <a:t>Capture </a:t>
                      </a:r>
                      <a:r>
                        <a:rPr sz="900" b="1" dirty="0">
                          <a:solidFill>
                            <a:schemeClr val="tx1"/>
                          </a:solidFill>
                        </a:rPr>
                        <a:t>Capacity:</a:t>
                      </a:r>
                      <a:r>
                        <a:rPr sz="900" b="1" spc="-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</a:rPr>
                        <a:t>50</a:t>
                      </a:r>
                      <a:r>
                        <a:rPr sz="900" spc="-2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</a:rPr>
                        <a:t>items</a:t>
                      </a:r>
                      <a:r>
                        <a:rPr sz="900" spc="-3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900" spc="-25" dirty="0">
                          <a:solidFill>
                            <a:schemeClr val="tx1"/>
                          </a:solidFill>
                        </a:rPr>
                        <a:t>per </a:t>
                      </a:r>
                      <a:r>
                        <a:rPr sz="900" spc="-20" dirty="0">
                          <a:solidFill>
                            <a:schemeClr val="tx1"/>
                          </a:solidFill>
                        </a:rPr>
                        <a:t>scan</a:t>
                      </a:r>
                      <a:endParaRPr sz="9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8895" marB="0"/>
                </a:tc>
                <a:tc>
                  <a:txBody>
                    <a:bodyPr/>
                    <a:lstStyle/>
                    <a:p>
                      <a:pPr marL="264795" indent="-172720">
                        <a:lnSpc>
                          <a:spcPct val="100000"/>
                        </a:lnSpc>
                        <a:spcBef>
                          <a:spcPts val="385"/>
                        </a:spcBef>
                        <a:buClr>
                          <a:srgbClr val="959595"/>
                        </a:buClr>
                        <a:buSzPct val="88888"/>
                        <a:buFont typeface="Wingdings"/>
                        <a:buChar char=""/>
                        <a:tabLst>
                          <a:tab pos="264795" algn="l"/>
                        </a:tabLst>
                      </a:pPr>
                      <a:r>
                        <a:rPr sz="900" b="1" dirty="0">
                          <a:solidFill>
                            <a:schemeClr val="tx1"/>
                          </a:solidFill>
                        </a:rPr>
                        <a:t>Size:</a:t>
                      </a:r>
                      <a:r>
                        <a:rPr sz="900" b="1" spc="-2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11.6 x 6.6 x 6.5 </a:t>
                      </a:r>
                      <a:r>
                        <a:rPr sz="900" spc="-10" dirty="0">
                          <a:solidFill>
                            <a:schemeClr val="tx1"/>
                          </a:solidFill>
                        </a:rPr>
                        <a:t>(inches)</a:t>
                      </a:r>
                      <a:endParaRPr sz="900" dirty="0">
                        <a:solidFill>
                          <a:schemeClr val="tx1"/>
                        </a:solidFill>
                      </a:endParaRPr>
                    </a:p>
                    <a:p>
                      <a:pPr marL="264795" indent="-172720">
                        <a:lnSpc>
                          <a:spcPct val="100000"/>
                        </a:lnSpc>
                        <a:spcBef>
                          <a:spcPts val="110"/>
                        </a:spcBef>
                        <a:buClr>
                          <a:srgbClr val="959595"/>
                        </a:buClr>
                        <a:buSzPct val="88888"/>
                        <a:buFont typeface="Wingdings"/>
                        <a:buChar char=""/>
                        <a:tabLst>
                          <a:tab pos="264795" algn="l"/>
                        </a:tabLst>
                      </a:pPr>
                      <a:r>
                        <a:rPr sz="900" b="1" dirty="0">
                          <a:solidFill>
                            <a:schemeClr val="tx1"/>
                          </a:solidFill>
                        </a:rPr>
                        <a:t>Weight:</a:t>
                      </a:r>
                      <a:r>
                        <a:rPr sz="900" b="1" spc="-2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</a:rPr>
                        <a:t>8.10</a:t>
                      </a:r>
                      <a:r>
                        <a:rPr sz="900" spc="-2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900" spc="-20" dirty="0">
                          <a:solidFill>
                            <a:schemeClr val="tx1"/>
                          </a:solidFill>
                        </a:rPr>
                        <a:t>lbs.</a:t>
                      </a:r>
                      <a:endParaRPr sz="900" dirty="0">
                        <a:solidFill>
                          <a:schemeClr val="tx1"/>
                        </a:solidFill>
                      </a:endParaRPr>
                    </a:p>
                    <a:p>
                      <a:pPr marL="264795" indent="-172720">
                        <a:lnSpc>
                          <a:spcPct val="100000"/>
                        </a:lnSpc>
                        <a:spcBef>
                          <a:spcPts val="110"/>
                        </a:spcBef>
                        <a:buClr>
                          <a:srgbClr val="959595"/>
                        </a:buClr>
                        <a:buSzPct val="88888"/>
                        <a:buFont typeface="Wingdings"/>
                        <a:buChar char=""/>
                        <a:tabLst>
                          <a:tab pos="264795" algn="l"/>
                        </a:tabLst>
                      </a:pPr>
                      <a:r>
                        <a:rPr sz="900" b="1" dirty="0">
                          <a:solidFill>
                            <a:schemeClr val="tx1"/>
                          </a:solidFill>
                        </a:rPr>
                        <a:t>Paper</a:t>
                      </a:r>
                      <a:r>
                        <a:rPr sz="900" b="1" spc="-1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900" b="1" spc="-10" dirty="0">
                          <a:solidFill>
                            <a:schemeClr val="tx1"/>
                          </a:solidFill>
                        </a:rPr>
                        <a:t>size:</a:t>
                      </a:r>
                      <a:endParaRPr sz="900" dirty="0">
                        <a:solidFill>
                          <a:schemeClr val="tx1"/>
                        </a:solidFill>
                      </a:endParaRPr>
                    </a:p>
                    <a:p>
                      <a:pPr marL="20637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800" dirty="0">
                          <a:solidFill>
                            <a:schemeClr val="tx1"/>
                          </a:solidFill>
                        </a:rPr>
                        <a:t>‒</a:t>
                      </a:r>
                      <a:r>
                        <a:rPr sz="800" spc="21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</a:rPr>
                        <a:t>Min:</a:t>
                      </a:r>
                      <a:r>
                        <a:rPr sz="900" spc="24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</a:rPr>
                        <a:t>2.0</a:t>
                      </a:r>
                      <a:r>
                        <a:rPr sz="900" spc="-1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</a:rPr>
                        <a:t>x </a:t>
                      </a:r>
                      <a:r>
                        <a:rPr sz="900" spc="-25" dirty="0">
                          <a:solidFill>
                            <a:schemeClr val="tx1"/>
                          </a:solidFill>
                        </a:rPr>
                        <a:t>2.0</a:t>
                      </a:r>
                      <a:endParaRPr sz="900" dirty="0">
                        <a:solidFill>
                          <a:schemeClr val="tx1"/>
                        </a:solidFill>
                      </a:endParaRPr>
                    </a:p>
                    <a:p>
                      <a:pPr marL="20637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800" dirty="0">
                          <a:solidFill>
                            <a:schemeClr val="tx1"/>
                          </a:solidFill>
                        </a:rPr>
                        <a:t>‒</a:t>
                      </a:r>
                      <a:r>
                        <a:rPr sz="800" spc="2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</a:rPr>
                        <a:t>Max:</a:t>
                      </a:r>
                      <a:r>
                        <a:rPr sz="900" spc="1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</a:rPr>
                        <a:t>8.5</a:t>
                      </a:r>
                      <a:r>
                        <a:rPr sz="900" spc="-2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</a:rPr>
                        <a:t>x 240</a:t>
                      </a:r>
                      <a:r>
                        <a:rPr sz="900" spc="-3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900" spc="-10" dirty="0">
                          <a:solidFill>
                            <a:schemeClr val="tx1"/>
                          </a:solidFill>
                        </a:rPr>
                        <a:t>(inches)</a:t>
                      </a:r>
                      <a:endParaRPr sz="9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8895" marB="0"/>
                </a:tc>
                <a:tc>
                  <a:txBody>
                    <a:bodyPr/>
                    <a:lstStyle/>
                    <a:p>
                      <a:pPr marL="264795" marR="223520" lvl="2" indent="-172720" algn="l" defTabSz="914323" rtl="0" eaLnBrk="1" fontAlgn="b" latinLnBrk="0" hangingPunct="1">
                        <a:lnSpc>
                          <a:spcPct val="100000"/>
                        </a:lnSpc>
                        <a:spcBef>
                          <a:spcPts val="110"/>
                        </a:spcBef>
                        <a:spcAft>
                          <a:spcPct val="0"/>
                        </a:spcAft>
                        <a:buClr>
                          <a:srgbClr val="959595"/>
                        </a:buClr>
                        <a:buSzPct val="88888"/>
                        <a:buFont typeface="Wingdings"/>
                        <a:buChar char=""/>
                        <a:tabLst>
                          <a:tab pos="265430" algn="l"/>
                        </a:tabLst>
                      </a:pPr>
                      <a:r>
                        <a:rPr sz="900" b="0" i="0" kern="1200" spc="-1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Duplex (front &amp; back)</a:t>
                      </a:r>
                      <a:r>
                        <a:rPr lang="en-US" sz="900" b="0" i="0" kern="1200" spc="-1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sz="900" b="0" i="0" kern="1200" spc="-1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scanning in 1 pass</a:t>
                      </a:r>
                    </a:p>
                    <a:p>
                      <a:pPr marL="264795" indent="-172720">
                        <a:lnSpc>
                          <a:spcPct val="100000"/>
                        </a:lnSpc>
                        <a:spcBef>
                          <a:spcPts val="110"/>
                        </a:spcBef>
                        <a:buClr>
                          <a:srgbClr val="959595"/>
                        </a:buClr>
                        <a:buSzPct val="88888"/>
                        <a:buFont typeface="Wingdings"/>
                        <a:buChar char=""/>
                        <a:tabLst>
                          <a:tab pos="265430" algn="l"/>
                        </a:tabLst>
                      </a:pPr>
                      <a:r>
                        <a:rPr sz="900" b="1" spc="-10" dirty="0">
                          <a:solidFill>
                            <a:schemeClr val="tx1"/>
                          </a:solidFill>
                        </a:rPr>
                        <a:t>Supports:</a:t>
                      </a:r>
                      <a:endParaRPr sz="900" dirty="0">
                        <a:solidFill>
                          <a:schemeClr val="tx1"/>
                        </a:solidFill>
                      </a:endParaRPr>
                    </a:p>
                    <a:p>
                      <a:pPr marL="20701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800" dirty="0">
                          <a:solidFill>
                            <a:schemeClr val="tx1"/>
                          </a:solidFill>
                        </a:rPr>
                        <a:t>‒</a:t>
                      </a:r>
                      <a:r>
                        <a:rPr sz="800" spc="22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900" spc="-10" dirty="0">
                          <a:solidFill>
                            <a:schemeClr val="tx1"/>
                          </a:solidFill>
                        </a:rPr>
                        <a:t>Coupons</a:t>
                      </a:r>
                      <a:endParaRPr sz="900" dirty="0">
                        <a:solidFill>
                          <a:schemeClr val="tx1"/>
                        </a:solidFill>
                      </a:endParaRPr>
                    </a:p>
                    <a:p>
                      <a:pPr marL="20701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800" dirty="0">
                          <a:solidFill>
                            <a:schemeClr val="tx1"/>
                          </a:solidFill>
                        </a:rPr>
                        <a:t>‒</a:t>
                      </a:r>
                      <a:r>
                        <a:rPr sz="800" spc="22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900" spc="-10" dirty="0">
                          <a:solidFill>
                            <a:schemeClr val="tx1"/>
                          </a:solidFill>
                        </a:rPr>
                        <a:t>Documents</a:t>
                      </a:r>
                      <a:endParaRPr sz="900" dirty="0">
                        <a:solidFill>
                          <a:schemeClr val="tx1"/>
                        </a:solidFill>
                      </a:endParaRPr>
                    </a:p>
                    <a:p>
                      <a:pPr marL="321310" marR="139700" indent="-114300">
                        <a:lnSpc>
                          <a:spcPct val="110000"/>
                        </a:lnSpc>
                      </a:pPr>
                      <a:r>
                        <a:rPr sz="800" dirty="0">
                          <a:solidFill>
                            <a:schemeClr val="tx1"/>
                          </a:solidFill>
                        </a:rPr>
                        <a:t>‒</a:t>
                      </a:r>
                      <a:r>
                        <a:rPr sz="800" spc="22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</a:rPr>
                        <a:t>Remote</a:t>
                      </a:r>
                      <a:r>
                        <a:rPr sz="900" spc="-1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900" dirty="0">
                          <a:solidFill>
                            <a:schemeClr val="tx1"/>
                          </a:solidFill>
                        </a:rPr>
                        <a:t>Capture</a:t>
                      </a:r>
                      <a:r>
                        <a:rPr sz="900" spc="-5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900" spc="-10" dirty="0">
                          <a:solidFill>
                            <a:schemeClr val="tx1"/>
                          </a:solidFill>
                        </a:rPr>
                        <a:t>Virtual Endorsement</a:t>
                      </a:r>
                      <a:endParaRPr sz="9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8895" marB="0"/>
                </a:tc>
                <a:extLst>
                  <a:ext uri="{0D108BD9-81ED-4DB2-BD59-A6C34878D82A}">
                    <a16:rowId xmlns:a16="http://schemas.microsoft.com/office/drawing/2014/main" val="3546888412"/>
                  </a:ext>
                </a:extLst>
              </a:tr>
            </a:tbl>
          </a:graphicData>
        </a:graphic>
      </p:graphicFrame>
      <p:pic>
        <p:nvPicPr>
          <p:cNvPr id="1026" name="Picture 2" descr="Epson S1000II-NW Driverless Network Desktop Check Scanner">
            <a:extLst>
              <a:ext uri="{FF2B5EF4-FFF2-40B4-BE49-F238E27FC236}">
                <a16:creationId xmlns:a16="http://schemas.microsoft.com/office/drawing/2014/main" id="{0FBA2D90-9499-90C2-BF83-B835CD5913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801" y="3376761"/>
            <a:ext cx="1091364" cy="727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994305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1538905"/>
              </p:ext>
            </p:extLst>
          </p:nvPr>
        </p:nvGraphicFramePr>
        <p:xfrm>
          <a:off x="655158" y="1139606"/>
          <a:ext cx="10875489" cy="56247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1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66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30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38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33834">
                  <a:extLst>
                    <a:ext uri="{9D8B030D-6E8A-4147-A177-3AD203B41FA5}">
                      <a16:colId xmlns:a16="http://schemas.microsoft.com/office/drawing/2014/main" val="245665207"/>
                    </a:ext>
                  </a:extLst>
                </a:gridCol>
                <a:gridCol w="1234593">
                  <a:extLst>
                    <a:ext uri="{9D8B030D-6E8A-4147-A177-3AD203B41FA5}">
                      <a16:colId xmlns:a16="http://schemas.microsoft.com/office/drawing/2014/main" val="4070608491"/>
                    </a:ext>
                  </a:extLst>
                </a:gridCol>
                <a:gridCol w="12345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3383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3383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97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45720" marR="45720">
                    <a:lnL w="3175">
                      <a:solidFill>
                        <a:srgbClr val="FFFFFF"/>
                      </a:solidFill>
                      <a:prstDash val="soli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>
                      <a:solidFill>
                        <a:srgbClr val="FFFFFF"/>
                      </a:solidFill>
                      <a:prstDash val="solid"/>
                    </a:lnT>
                    <a:lnB w="3175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45720" marR="45720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>
                      <a:solidFill>
                        <a:srgbClr val="FFFFFF"/>
                      </a:solidFill>
                      <a:prstDash val="solid"/>
                    </a:lnT>
                    <a:lnB w="3175">
                      <a:solidFill>
                        <a:srgbClr val="FFFFFF"/>
                      </a:solidFill>
                      <a:prstDash val="solid"/>
                    </a:lnB>
                  </a:tcPr>
                </a:tc>
                <a:tc gridSpan="6"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900" b="1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Check</a:t>
                      </a:r>
                      <a:r>
                        <a:rPr sz="900" b="1" spc="-3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2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Only</a:t>
                      </a:r>
                      <a:endParaRPr sz="9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900" b="1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Check</a:t>
                      </a:r>
                      <a:r>
                        <a:rPr sz="900" b="1" spc="-1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900" b="1" spc="-1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Document</a:t>
                      </a:r>
                      <a:endParaRPr sz="9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>
                      <a:solidFill>
                        <a:srgbClr val="FFFFFF"/>
                      </a:solidFill>
                      <a:prstDash val="solid"/>
                    </a:lnR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787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45720" marR="45720">
                    <a:lnL w="3175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FFFFFF"/>
                      </a:solidFill>
                      <a:prstDash val="solid"/>
                    </a:lnT>
                    <a:lnB w="3175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45720" marR="45720">
                    <a:lnL w="5715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FFFFFF"/>
                      </a:solidFill>
                      <a:prstDash val="solid"/>
                    </a:lnT>
                    <a:lnB w="3175">
                      <a:solidFill>
                        <a:srgbClr val="FFFFFF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900" b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Epson</a:t>
                      </a:r>
                      <a:r>
                        <a:rPr sz="900" b="1" spc="-1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900" b="1" spc="-1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CaptureOne</a:t>
                      </a:r>
                      <a:endParaRPr sz="900" baseline="23148" dirty="0">
                        <a:solidFill>
                          <a:schemeClr val="accent1"/>
                        </a:solidFill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57150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900" baseline="23148" dirty="0">
                        <a:solidFill>
                          <a:schemeClr val="accent1"/>
                        </a:solidFill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323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r>
                        <a:rPr lang="en-US" sz="900" b="1" i="0" kern="1200" dirty="0">
                          <a:solidFill>
                            <a:schemeClr val="accent1"/>
                          </a:solidFill>
                          <a:latin typeface="Arial"/>
                          <a:ea typeface="+mn-ea"/>
                          <a:cs typeface="Arial"/>
                        </a:rPr>
                        <a:t>Panini EverneXt</a:t>
                      </a:r>
                    </a:p>
                  </a:txBody>
                  <a:tcPr marL="45720" marR="4572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900" b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Panini</a:t>
                      </a:r>
                      <a:r>
                        <a:rPr sz="900" b="1" spc="-1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Vision</a:t>
                      </a:r>
                      <a:r>
                        <a:rPr sz="900" b="1" spc="-1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35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X</a:t>
                      </a:r>
                      <a:endParaRPr sz="900" baseline="23148" dirty="0">
                        <a:solidFill>
                          <a:schemeClr val="accent1"/>
                        </a:solidFill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198104" marR="203200" lvl="1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900" b="1" spc="-10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/>
                          <a:cs typeface="Arial"/>
                        </a:rPr>
                        <a:t>Epson DS-</a:t>
                      </a:r>
                      <a:r>
                        <a:rPr sz="9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/>
                          <a:cs typeface="Arial"/>
                        </a:rPr>
                        <a:t>7</a:t>
                      </a:r>
                      <a:r>
                        <a:rPr lang="en-US" sz="900" b="1" dirty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Arial"/>
                          <a:cs typeface="Arial"/>
                        </a:rPr>
                        <a:t>90WN</a:t>
                      </a:r>
                      <a:endParaRPr sz="900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711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45720" marR="45720">
                    <a:lnL w="3175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FFFFFF"/>
                      </a:solidFill>
                      <a:prstDash val="solid"/>
                    </a:lnT>
                    <a:lnB w="5715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45720" marR="45720">
                    <a:lnL w="57150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900" b="1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60</a:t>
                      </a:r>
                      <a:r>
                        <a:rPr sz="900" b="1" spc="-2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900" b="1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lang="en-US" sz="900" b="1" spc="-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900" b="1" spc="-2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100</a:t>
                      </a:r>
                      <a:endParaRPr sz="9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57150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900" b="1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90</a:t>
                      </a:r>
                      <a:r>
                        <a:rPr lang="en-US" sz="900" b="1" spc="-2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900" b="1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lang="en-US" sz="900" b="1" spc="-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900" b="1" spc="-2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100</a:t>
                      </a:r>
                      <a:endParaRPr lang="en-US" sz="9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900" b="1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S1000II-NW</a:t>
                      </a:r>
                    </a:p>
                  </a:txBody>
                  <a:tcPr marL="45720" marR="4572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914323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FontTx/>
                        <a:buNone/>
                      </a:pPr>
                      <a:r>
                        <a:rPr lang="en-US" sz="900" b="1" i="0" kern="12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100</a:t>
                      </a:r>
                      <a:endParaRPr sz="900" b="1" i="0" kern="12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900" b="1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50</a:t>
                      </a:r>
                      <a:r>
                        <a:rPr sz="900" b="1" spc="-2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sz="900" b="1" spc="-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2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50</a:t>
                      </a:r>
                      <a:endParaRPr sz="9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900" b="1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75</a:t>
                      </a:r>
                      <a:r>
                        <a:rPr sz="900" b="1" spc="-2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sz="900" b="1" spc="-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25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100</a:t>
                      </a:r>
                      <a:endParaRPr sz="9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6195" marB="0">
                    <a:lnL w="57150">
                      <a:solidFill>
                        <a:srgbClr val="FFFFFF"/>
                      </a:solidFill>
                      <a:prstDash val="solid"/>
                    </a:lnL>
                    <a:lnR w="3175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5FA26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7600">
                <a:tc rowSpan="4">
                  <a:txBody>
                    <a:bodyPr/>
                    <a:lstStyle/>
                    <a:p>
                      <a:pPr marL="235585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000" b="1" spc="-10" dirty="0">
                          <a:solidFill>
                            <a:schemeClr val="bg2"/>
                          </a:solidFill>
                          <a:latin typeface="Arial"/>
                          <a:cs typeface="Arial"/>
                        </a:rPr>
                        <a:t>General</a:t>
                      </a:r>
                      <a:endParaRPr sz="1000" dirty="0">
                        <a:solidFill>
                          <a:schemeClr val="bg2"/>
                        </a:solidFill>
                        <a:latin typeface="Arial"/>
                        <a:cs typeface="Arial"/>
                      </a:endParaRPr>
                    </a:p>
                  </a:txBody>
                  <a:tcPr marL="45720" marR="45720" vert="vert270" anchor="ctr">
                    <a:lnL w="3175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900" b="1" spc="-20" dirty="0">
                          <a:latin typeface="Arial"/>
                          <a:cs typeface="Arial"/>
                        </a:rPr>
                        <a:t>Type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45720" marR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800" dirty="0">
                          <a:latin typeface="Arial"/>
                          <a:cs typeface="Arial"/>
                        </a:rPr>
                        <a:t>Batch</a:t>
                      </a:r>
                      <a:r>
                        <a:rPr sz="8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latin typeface="Arial"/>
                          <a:cs typeface="Arial"/>
                        </a:rPr>
                        <a:t>feed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lang="en-US" sz="800" dirty="0">
                          <a:latin typeface="Arial"/>
                          <a:cs typeface="Arial"/>
                        </a:rPr>
                        <a:t>Batch</a:t>
                      </a:r>
                      <a:r>
                        <a:rPr lang="en-US" sz="8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800" spc="-20" dirty="0">
                          <a:latin typeface="Arial"/>
                          <a:cs typeface="Arial"/>
                        </a:rPr>
                        <a:t>feed</a:t>
                      </a:r>
                      <a:endParaRPr lang="en-US"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800" dirty="0">
                          <a:latin typeface="Arial"/>
                          <a:cs typeface="Arial"/>
                        </a:rPr>
                        <a:t>Batch</a:t>
                      </a:r>
                      <a:r>
                        <a:rPr sz="8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latin typeface="Arial"/>
                          <a:cs typeface="Arial"/>
                        </a:rPr>
                        <a:t>feed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Batch feed</a:t>
                      </a:r>
                      <a:endParaRPr sz="8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8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Batc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8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latin typeface="Arial"/>
                          <a:cs typeface="Arial"/>
                        </a:rPr>
                        <a:t>feed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800" dirty="0">
                          <a:latin typeface="Arial"/>
                          <a:cs typeface="Arial"/>
                        </a:rPr>
                        <a:t>Batch</a:t>
                      </a:r>
                      <a:r>
                        <a:rPr sz="8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latin typeface="Arial"/>
                          <a:cs typeface="Arial"/>
                        </a:rPr>
                        <a:t>feed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800" dirty="0">
                          <a:latin typeface="Arial"/>
                          <a:cs typeface="Arial"/>
                        </a:rPr>
                        <a:t>Batch</a:t>
                      </a:r>
                      <a:r>
                        <a:rPr sz="8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latin typeface="Arial"/>
                          <a:cs typeface="Arial"/>
                        </a:rPr>
                        <a:t>feed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76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82550" marB="0" vert="vert270">
                    <a:lnL w="3175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7E7E7E"/>
                    </a:solidFill>
                  </a:tcPr>
                </a:tc>
                <a:tc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b="1" spc="-10" dirty="0">
                          <a:latin typeface="Arial"/>
                          <a:cs typeface="Arial"/>
                        </a:rPr>
                        <a:t>Weight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45720" marR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800" dirty="0">
                          <a:latin typeface="Arial"/>
                          <a:cs typeface="Arial"/>
                        </a:rPr>
                        <a:t>8.80 </a:t>
                      </a:r>
                      <a:r>
                        <a:rPr sz="800" spc="-20" dirty="0">
                          <a:latin typeface="Arial"/>
                          <a:cs typeface="Arial"/>
                        </a:rPr>
                        <a:t>lbs.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lang="en-US" sz="800" dirty="0">
                          <a:latin typeface="Arial"/>
                          <a:cs typeface="Arial"/>
                        </a:rPr>
                        <a:t>8.80 </a:t>
                      </a:r>
                      <a:r>
                        <a:rPr lang="en-US" sz="800" spc="-20" dirty="0">
                          <a:latin typeface="Arial"/>
                          <a:cs typeface="Arial"/>
                        </a:rPr>
                        <a:t>lbs.</a:t>
                      </a:r>
                      <a:endParaRPr lang="en-US"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800" dirty="0">
                          <a:latin typeface="Arial"/>
                          <a:cs typeface="Arial"/>
                        </a:rPr>
                        <a:t>8.80 </a:t>
                      </a:r>
                      <a:r>
                        <a:rPr sz="800" spc="-20" dirty="0">
                          <a:latin typeface="Arial"/>
                          <a:cs typeface="Arial"/>
                        </a:rPr>
                        <a:t>lbs.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4.85 lbs.</a:t>
                      </a:r>
                      <a:endParaRPr sz="8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800" dirty="0">
                          <a:latin typeface="Arial"/>
                          <a:cs typeface="Arial"/>
                        </a:rPr>
                        <a:t>5.73 </a:t>
                      </a:r>
                      <a:r>
                        <a:rPr sz="800" spc="-20" dirty="0">
                          <a:latin typeface="Arial"/>
                          <a:cs typeface="Arial"/>
                        </a:rPr>
                        <a:t>lbs.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800" dirty="0">
                          <a:latin typeface="Arial"/>
                          <a:cs typeface="Arial"/>
                        </a:rPr>
                        <a:t>5.73 </a:t>
                      </a:r>
                      <a:r>
                        <a:rPr sz="800" spc="-20" dirty="0">
                          <a:latin typeface="Arial"/>
                          <a:cs typeface="Arial"/>
                        </a:rPr>
                        <a:t>lbs.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800" dirty="0">
                          <a:latin typeface="Arial"/>
                          <a:cs typeface="Arial"/>
                        </a:rPr>
                        <a:t>8.10 </a:t>
                      </a:r>
                      <a:r>
                        <a:rPr sz="800" spc="-20" dirty="0">
                          <a:latin typeface="Arial"/>
                          <a:cs typeface="Arial"/>
                        </a:rPr>
                        <a:t>lbs.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274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82550" marB="0" vert="vert270">
                    <a:lnL w="3175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7E7E7E"/>
                    </a:solidFill>
                  </a:tcPr>
                </a:tc>
                <a:tc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sz="900" b="1" spc="-10" dirty="0">
                          <a:latin typeface="Arial"/>
                          <a:cs typeface="Arial"/>
                        </a:rPr>
                        <a:t>Dimension</a:t>
                      </a:r>
                      <a:r>
                        <a:rPr sz="9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(L</a:t>
                      </a:r>
                      <a:r>
                        <a:rPr sz="9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x W</a:t>
                      </a:r>
                      <a:r>
                        <a:rPr sz="9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x </a:t>
                      </a:r>
                      <a:r>
                        <a:rPr sz="900" b="1" spc="-25" dirty="0">
                          <a:latin typeface="Arial"/>
                          <a:cs typeface="Arial"/>
                        </a:rPr>
                        <a:t>H)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45720" marR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800" dirty="0">
                          <a:latin typeface="Arial"/>
                          <a:cs typeface="Arial"/>
                        </a:rPr>
                        <a:t>14.0</a:t>
                      </a:r>
                      <a:r>
                        <a:rPr sz="8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x</a:t>
                      </a:r>
                      <a:r>
                        <a:rPr sz="8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6.3</a:t>
                      </a:r>
                      <a:r>
                        <a:rPr sz="8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x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latin typeface="Arial"/>
                          <a:cs typeface="Arial"/>
                        </a:rPr>
                        <a:t>6.9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sz="800" spc="-10" dirty="0">
                          <a:latin typeface="Arial"/>
                          <a:cs typeface="Arial"/>
                        </a:rPr>
                        <a:t>(inches)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lang="en-US" sz="800" dirty="0">
                          <a:latin typeface="Arial"/>
                          <a:cs typeface="Arial"/>
                        </a:rPr>
                        <a:t>14.0</a:t>
                      </a:r>
                      <a:r>
                        <a:rPr lang="en-US" sz="8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800" dirty="0">
                          <a:latin typeface="Arial"/>
                          <a:cs typeface="Arial"/>
                        </a:rPr>
                        <a:t>x</a:t>
                      </a:r>
                      <a:r>
                        <a:rPr lang="en-US" sz="8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800" dirty="0">
                          <a:latin typeface="Arial"/>
                          <a:cs typeface="Arial"/>
                        </a:rPr>
                        <a:t>6.3</a:t>
                      </a:r>
                      <a:r>
                        <a:rPr lang="en-US" sz="8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800" dirty="0">
                          <a:latin typeface="Arial"/>
                          <a:cs typeface="Arial"/>
                        </a:rPr>
                        <a:t>x</a:t>
                      </a:r>
                      <a:r>
                        <a:rPr lang="en-US" sz="8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800" spc="-25" dirty="0">
                          <a:latin typeface="Arial"/>
                          <a:cs typeface="Arial"/>
                        </a:rPr>
                        <a:t>6.9</a:t>
                      </a:r>
                      <a:endParaRPr lang="en-US" sz="800" dirty="0">
                        <a:latin typeface="Arial"/>
                        <a:cs typeface="Arial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en-US" sz="800" spc="-10" dirty="0">
                          <a:latin typeface="Arial"/>
                          <a:cs typeface="Arial"/>
                        </a:rPr>
                        <a:t>(inches)</a:t>
                      </a:r>
                      <a:endParaRPr lang="en-US"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800" dirty="0">
                          <a:latin typeface="Arial"/>
                          <a:cs typeface="Arial"/>
                        </a:rPr>
                        <a:t>14.0</a:t>
                      </a:r>
                      <a:r>
                        <a:rPr sz="8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x</a:t>
                      </a:r>
                      <a:r>
                        <a:rPr sz="8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6.3</a:t>
                      </a:r>
                      <a:r>
                        <a:rPr sz="8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x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latin typeface="Arial"/>
                          <a:cs typeface="Arial"/>
                        </a:rPr>
                        <a:t>6.9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sz="800" spc="-10" dirty="0">
                          <a:latin typeface="Arial"/>
                          <a:cs typeface="Arial"/>
                        </a:rPr>
                        <a:t>(inches)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8.9 x 6.1 x 8.4 (inches)</a:t>
                      </a:r>
                      <a:endParaRPr sz="8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800" dirty="0">
                          <a:latin typeface="Arial"/>
                          <a:cs typeface="Arial"/>
                        </a:rPr>
                        <a:t>10.4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x</a:t>
                      </a:r>
                      <a:r>
                        <a:rPr sz="8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5.4</a:t>
                      </a:r>
                      <a:r>
                        <a:rPr sz="800" spc="2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x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latin typeface="Arial"/>
                          <a:cs typeface="Arial"/>
                        </a:rPr>
                        <a:t>6.9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sz="800" spc="-10" dirty="0">
                          <a:latin typeface="Arial"/>
                          <a:cs typeface="Arial"/>
                        </a:rPr>
                        <a:t>(inches)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800" dirty="0">
                          <a:latin typeface="Arial"/>
                          <a:cs typeface="Arial"/>
                        </a:rPr>
                        <a:t>10.4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x</a:t>
                      </a:r>
                      <a:r>
                        <a:rPr sz="8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5.4</a:t>
                      </a:r>
                      <a:r>
                        <a:rPr sz="8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x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latin typeface="Arial"/>
                          <a:cs typeface="Arial"/>
                        </a:rPr>
                        <a:t>6.9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sz="800" spc="-10" dirty="0">
                          <a:latin typeface="Arial"/>
                          <a:cs typeface="Arial"/>
                        </a:rPr>
                        <a:t>(inches)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800" dirty="0">
                          <a:latin typeface="Arial"/>
                          <a:cs typeface="Arial"/>
                        </a:rPr>
                        <a:t>11.</a:t>
                      </a:r>
                      <a:r>
                        <a:rPr lang="en-US" sz="800" dirty="0">
                          <a:latin typeface="Arial"/>
                          <a:cs typeface="Arial"/>
                        </a:rPr>
                        <a:t>6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 x</a:t>
                      </a:r>
                      <a:r>
                        <a:rPr sz="8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800" spc="-10" dirty="0">
                          <a:latin typeface="Arial"/>
                          <a:cs typeface="Arial"/>
                        </a:rPr>
                        <a:t>6.6</a:t>
                      </a:r>
                      <a:r>
                        <a:rPr sz="8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x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800" spc="-20" dirty="0">
                          <a:latin typeface="Arial"/>
                          <a:cs typeface="Arial"/>
                        </a:rPr>
                        <a:t>6.5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sz="800" spc="-10" dirty="0">
                          <a:latin typeface="Arial"/>
                          <a:cs typeface="Arial"/>
                        </a:rPr>
                        <a:t>(inches)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76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82550" marB="0" vert="vert270">
                    <a:lnL w="3175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571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7E7E7E"/>
                    </a:solidFill>
                  </a:tcPr>
                </a:tc>
                <a:tc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b="1" spc="-10" dirty="0">
                          <a:latin typeface="Arial"/>
                          <a:cs typeface="Arial"/>
                        </a:rPr>
                        <a:t>Warranty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45720" marR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sz="800" dirty="0">
                          <a:latin typeface="Arial"/>
                          <a:cs typeface="Arial"/>
                        </a:rPr>
                        <a:t>2 </a:t>
                      </a:r>
                      <a:r>
                        <a:rPr sz="800" spc="-10" dirty="0">
                          <a:latin typeface="Arial"/>
                          <a:cs typeface="Arial"/>
                        </a:rPr>
                        <a:t>years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lang="en-US" sz="800" dirty="0">
                          <a:latin typeface="Arial"/>
                          <a:cs typeface="Arial"/>
                        </a:rPr>
                        <a:t>2 </a:t>
                      </a:r>
                      <a:r>
                        <a:rPr lang="en-US" sz="800" spc="-10" dirty="0">
                          <a:latin typeface="Arial"/>
                          <a:cs typeface="Arial"/>
                        </a:rPr>
                        <a:t>years</a:t>
                      </a:r>
                      <a:endParaRPr lang="en-US"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sz="800" dirty="0">
                          <a:latin typeface="Arial"/>
                          <a:cs typeface="Arial"/>
                        </a:rPr>
                        <a:t>2 </a:t>
                      </a:r>
                      <a:r>
                        <a:rPr sz="800" spc="-10" dirty="0">
                          <a:latin typeface="Arial"/>
                          <a:cs typeface="Arial"/>
                        </a:rPr>
                        <a:t>years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 years</a:t>
                      </a:r>
                      <a:endParaRPr sz="8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9016" algn="ctr" defTabSz="914323" rtl="0" eaLnBrk="1" fontAlgn="b" latinLnBrk="0" hangingPunct="1">
                        <a:lnSpc>
                          <a:spcPct val="100000"/>
                        </a:lnSpc>
                        <a:spcBef>
                          <a:spcPts val="359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LF_Kai"/>
                          <a:cs typeface="Arial"/>
                        </a:rPr>
                        <a:t>3 years</a:t>
                      </a: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9016" algn="ctr" defTabSz="914323" rtl="0" eaLnBrk="1" fontAlgn="b" latinLnBrk="0" hangingPunct="1">
                        <a:lnSpc>
                          <a:spcPct val="100000"/>
                        </a:lnSpc>
                        <a:spcBef>
                          <a:spcPts val="359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LF_Kai"/>
                          <a:cs typeface="Arial"/>
                        </a:rPr>
                        <a:t>3 years</a:t>
                      </a: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sz="800" dirty="0">
                          <a:latin typeface="Arial"/>
                          <a:cs typeface="Arial"/>
                        </a:rPr>
                        <a:t>3 </a:t>
                      </a:r>
                      <a:r>
                        <a:rPr sz="800" spc="-10" dirty="0">
                          <a:latin typeface="Arial"/>
                          <a:cs typeface="Arial"/>
                        </a:rPr>
                        <a:t>years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1218">
                <a:tc rowSpan="7">
                  <a:txBody>
                    <a:bodyPr/>
                    <a:lstStyle/>
                    <a:p>
                      <a:pPr marL="635000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000" b="1" spc="-10" dirty="0">
                          <a:solidFill>
                            <a:schemeClr val="bg2"/>
                          </a:solidFill>
                          <a:latin typeface="Arial"/>
                          <a:cs typeface="Arial"/>
                        </a:rPr>
                        <a:t>Capabilities</a:t>
                      </a:r>
                      <a:endParaRPr sz="1000" dirty="0">
                        <a:solidFill>
                          <a:schemeClr val="bg2"/>
                        </a:solidFill>
                        <a:latin typeface="Arial"/>
                        <a:cs typeface="Arial"/>
                      </a:endParaRPr>
                    </a:p>
                  </a:txBody>
                  <a:tcPr marL="45720" marR="45720" vert="vert270" anchor="ctr">
                    <a:lnL w="3175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</a:pPr>
                      <a:r>
                        <a:rPr sz="900" b="1" dirty="0">
                          <a:latin typeface="Arial"/>
                          <a:cs typeface="Arial"/>
                        </a:rPr>
                        <a:t>Paper</a:t>
                      </a:r>
                      <a:r>
                        <a:rPr sz="9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size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latin typeface="Arial"/>
                          <a:cs typeface="Arial"/>
                        </a:rPr>
                        <a:t>(in</a:t>
                      </a:r>
                      <a:r>
                        <a:rPr sz="8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10" dirty="0">
                          <a:latin typeface="Arial"/>
                          <a:cs typeface="Arial"/>
                        </a:rPr>
                        <a:t>inches)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Min:</a:t>
                      </a:r>
                      <a:r>
                        <a:rPr sz="8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4.80 x</a:t>
                      </a:r>
                      <a:r>
                        <a:rPr sz="8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latin typeface="Arial"/>
                          <a:cs typeface="Arial"/>
                        </a:rPr>
                        <a:t>2.50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Max: 9.00</a:t>
                      </a:r>
                      <a:r>
                        <a:rPr sz="8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x</a:t>
                      </a:r>
                      <a:r>
                        <a:rPr sz="8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latin typeface="Arial"/>
                          <a:cs typeface="Arial"/>
                        </a:rPr>
                        <a:t>4.90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en-US" sz="800" dirty="0">
                          <a:latin typeface="Arial"/>
                          <a:cs typeface="Arial"/>
                        </a:rPr>
                        <a:t>Min:</a:t>
                      </a:r>
                      <a:r>
                        <a:rPr lang="en-US" sz="8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800" dirty="0">
                          <a:latin typeface="Arial"/>
                          <a:cs typeface="Arial"/>
                        </a:rPr>
                        <a:t>4.80 x</a:t>
                      </a:r>
                      <a:r>
                        <a:rPr lang="en-US" sz="8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800" spc="-20" dirty="0">
                          <a:latin typeface="Arial"/>
                          <a:cs typeface="Arial"/>
                        </a:rPr>
                        <a:t>2.50</a:t>
                      </a:r>
                      <a:endParaRPr lang="en-US" sz="800" dirty="0">
                        <a:latin typeface="Arial"/>
                        <a:cs typeface="Arial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en-US" sz="800" dirty="0">
                          <a:latin typeface="Arial"/>
                          <a:cs typeface="Arial"/>
                        </a:rPr>
                        <a:t>Max: 9.00</a:t>
                      </a:r>
                      <a:r>
                        <a:rPr lang="en-US" sz="8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800" dirty="0">
                          <a:latin typeface="Arial"/>
                          <a:cs typeface="Arial"/>
                        </a:rPr>
                        <a:t>x</a:t>
                      </a:r>
                      <a:r>
                        <a:rPr lang="en-US" sz="8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800" spc="-20" dirty="0">
                          <a:latin typeface="Arial"/>
                          <a:cs typeface="Arial"/>
                        </a:rPr>
                        <a:t>4.90</a:t>
                      </a:r>
                      <a:endParaRPr lang="en-US"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Min:</a:t>
                      </a:r>
                      <a:r>
                        <a:rPr sz="8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4.80 x</a:t>
                      </a:r>
                      <a:r>
                        <a:rPr sz="8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latin typeface="Arial"/>
                          <a:cs typeface="Arial"/>
                        </a:rPr>
                        <a:t>2.50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Max: 9.00</a:t>
                      </a:r>
                      <a:r>
                        <a:rPr sz="8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x</a:t>
                      </a:r>
                      <a:r>
                        <a:rPr sz="8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latin typeface="Arial"/>
                          <a:cs typeface="Arial"/>
                        </a:rPr>
                        <a:t>4.90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Min:</a:t>
                      </a:r>
                      <a:r>
                        <a:rPr lang="en-US" sz="800" spc="-15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800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3.14 x</a:t>
                      </a:r>
                      <a:r>
                        <a:rPr lang="en-US" sz="800" spc="-10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800" spc="-20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2.12</a:t>
                      </a:r>
                      <a:endParaRPr lang="en-US" sz="800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Max:</a:t>
                      </a:r>
                      <a:r>
                        <a:rPr lang="en-US" sz="800" spc="5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800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9.25</a:t>
                      </a:r>
                      <a:r>
                        <a:rPr lang="en-US" sz="800" spc="204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800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x</a:t>
                      </a:r>
                      <a:r>
                        <a:rPr lang="en-US" sz="800" spc="-15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800" spc="-20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4.17</a:t>
                      </a:r>
                      <a:endParaRPr lang="en-US" sz="800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Min:</a:t>
                      </a:r>
                      <a:r>
                        <a:rPr sz="8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3.14 x</a:t>
                      </a:r>
                      <a:r>
                        <a:rPr sz="8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latin typeface="Arial"/>
                          <a:cs typeface="Arial"/>
                        </a:rPr>
                        <a:t>2.12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Max:</a:t>
                      </a:r>
                      <a:r>
                        <a:rPr sz="8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9.25</a:t>
                      </a:r>
                      <a:r>
                        <a:rPr sz="800" spc="20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x</a:t>
                      </a:r>
                      <a:r>
                        <a:rPr sz="8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latin typeface="Arial"/>
                          <a:cs typeface="Arial"/>
                        </a:rPr>
                        <a:t>4.17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Min:</a:t>
                      </a:r>
                      <a:r>
                        <a:rPr sz="800" spc="2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3.14</a:t>
                      </a:r>
                      <a:r>
                        <a:rPr sz="8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x</a:t>
                      </a:r>
                      <a:r>
                        <a:rPr sz="8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latin typeface="Arial"/>
                          <a:cs typeface="Arial"/>
                        </a:rPr>
                        <a:t>2.12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Max: 9.25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x</a:t>
                      </a:r>
                      <a:r>
                        <a:rPr sz="8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latin typeface="Arial"/>
                          <a:cs typeface="Arial"/>
                        </a:rPr>
                        <a:t>4.17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Min:</a:t>
                      </a:r>
                      <a:r>
                        <a:rPr sz="800" spc="2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2.0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x</a:t>
                      </a:r>
                      <a:r>
                        <a:rPr sz="8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latin typeface="Arial"/>
                          <a:cs typeface="Arial"/>
                        </a:rPr>
                        <a:t>2.0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Max:</a:t>
                      </a:r>
                      <a:r>
                        <a:rPr sz="800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8.5</a:t>
                      </a:r>
                      <a:r>
                        <a:rPr sz="8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x</a:t>
                      </a:r>
                      <a:r>
                        <a:rPr sz="8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latin typeface="Arial"/>
                          <a:cs typeface="Arial"/>
                        </a:rPr>
                        <a:t>240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615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82550" marB="0" vert="vert270">
                    <a:lnL w="3175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7E7E7E"/>
                    </a:solidFill>
                  </a:tcPr>
                </a:tc>
                <a:tc>
                  <a:txBody>
                    <a:bodyPr/>
                    <a:lstStyle/>
                    <a:p>
                      <a:pPr marL="45720" marR="36830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b="1" spc="-10" dirty="0">
                          <a:latin typeface="Arial"/>
                          <a:cs typeface="Arial"/>
                        </a:rPr>
                        <a:t>Recommended</a:t>
                      </a:r>
                      <a:r>
                        <a:rPr sz="9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Daily</a:t>
                      </a:r>
                      <a:r>
                        <a:rPr lang="en-US" sz="9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Volume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45720" marR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3,000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latin typeface="Arial"/>
                          <a:cs typeface="Arial"/>
                        </a:rPr>
                        <a:t>checks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en-US" sz="800">
                          <a:latin typeface="Arial"/>
                          <a:cs typeface="Arial"/>
                        </a:rPr>
                        <a:t>7,500</a:t>
                      </a:r>
                      <a:r>
                        <a:rPr lang="en-US" sz="800" spc="-5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800" spc="-10">
                          <a:latin typeface="Arial"/>
                          <a:cs typeface="Arial"/>
                        </a:rPr>
                        <a:t>checks</a:t>
                      </a:r>
                      <a:endParaRPr lang="en-US"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3,000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latin typeface="Arial"/>
                          <a:cs typeface="Arial"/>
                        </a:rPr>
                        <a:t>checks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3,000 checks</a:t>
                      </a:r>
                      <a:endParaRPr sz="8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3,000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latin typeface="Arial"/>
                          <a:cs typeface="Arial"/>
                        </a:rPr>
                        <a:t>checks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4,500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latin typeface="Arial"/>
                          <a:cs typeface="Arial"/>
                        </a:rPr>
                        <a:t>checks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5,000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latin typeface="Arial"/>
                          <a:cs typeface="Arial"/>
                        </a:rPr>
                        <a:t>pages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76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82550" marB="0" vert="vert270">
                    <a:lnL w="3175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7E7E7E"/>
                    </a:solidFill>
                  </a:tcPr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b="1" dirty="0">
                          <a:latin typeface="Arial"/>
                          <a:cs typeface="Arial"/>
                        </a:rPr>
                        <a:t>Remote</a:t>
                      </a:r>
                      <a:r>
                        <a:rPr sz="900" b="1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Capture</a:t>
                      </a:r>
                      <a:r>
                        <a:rPr sz="900" b="1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Capacity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45720" marR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sz="800" dirty="0">
                          <a:latin typeface="Arial"/>
                          <a:cs typeface="Arial"/>
                        </a:rPr>
                        <a:t>50</a:t>
                      </a:r>
                      <a:r>
                        <a:rPr sz="8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items</a:t>
                      </a:r>
                      <a:r>
                        <a:rPr sz="8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per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latin typeface="Arial"/>
                          <a:cs typeface="Arial"/>
                        </a:rPr>
                        <a:t>scan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lang="en-US" sz="800" dirty="0">
                          <a:latin typeface="Arial"/>
                          <a:cs typeface="Arial"/>
                        </a:rPr>
                        <a:t>50</a:t>
                      </a:r>
                      <a:r>
                        <a:rPr lang="en-US" sz="8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800" dirty="0">
                          <a:latin typeface="Arial"/>
                          <a:cs typeface="Arial"/>
                        </a:rPr>
                        <a:t>items</a:t>
                      </a:r>
                      <a:r>
                        <a:rPr lang="en-US" sz="8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800" dirty="0">
                          <a:latin typeface="Arial"/>
                          <a:cs typeface="Arial"/>
                        </a:rPr>
                        <a:t>per</a:t>
                      </a:r>
                      <a:r>
                        <a:rPr lang="en-US" sz="8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800" spc="-20" dirty="0">
                          <a:latin typeface="Arial"/>
                          <a:cs typeface="Arial"/>
                        </a:rPr>
                        <a:t>scan</a:t>
                      </a:r>
                      <a:endParaRPr lang="en-US"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sz="800" dirty="0">
                          <a:latin typeface="Arial"/>
                          <a:cs typeface="Arial"/>
                        </a:rPr>
                        <a:t>50</a:t>
                      </a:r>
                      <a:r>
                        <a:rPr sz="8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items</a:t>
                      </a:r>
                      <a:r>
                        <a:rPr sz="8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per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latin typeface="Arial"/>
                          <a:cs typeface="Arial"/>
                        </a:rPr>
                        <a:t>scan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100 + unlimited adding</a:t>
                      </a:r>
                      <a:endParaRPr sz="8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sz="800" dirty="0">
                          <a:latin typeface="Arial"/>
                          <a:cs typeface="Arial"/>
                        </a:rPr>
                        <a:t>50</a:t>
                      </a:r>
                      <a:r>
                        <a:rPr sz="8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items</a:t>
                      </a:r>
                      <a:r>
                        <a:rPr sz="8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per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latin typeface="Arial"/>
                          <a:cs typeface="Arial"/>
                        </a:rPr>
                        <a:t>scan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sz="800" dirty="0">
                          <a:latin typeface="Arial"/>
                          <a:cs typeface="Arial"/>
                        </a:rPr>
                        <a:t>50</a:t>
                      </a:r>
                      <a:r>
                        <a:rPr sz="8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items</a:t>
                      </a:r>
                      <a:r>
                        <a:rPr sz="8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per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latin typeface="Arial"/>
                          <a:cs typeface="Arial"/>
                        </a:rPr>
                        <a:t>scan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sz="800" dirty="0">
                          <a:latin typeface="Arial"/>
                          <a:cs typeface="Arial"/>
                        </a:rPr>
                        <a:t>50</a:t>
                      </a:r>
                      <a:r>
                        <a:rPr sz="8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items</a:t>
                      </a:r>
                      <a:r>
                        <a:rPr sz="8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per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latin typeface="Arial"/>
                          <a:cs typeface="Arial"/>
                        </a:rPr>
                        <a:t>scan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981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82550" marB="0" vert="vert270">
                    <a:lnL w="3175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7E7E7E"/>
                    </a:solidFill>
                  </a:tcPr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900" b="1" dirty="0">
                          <a:latin typeface="Arial"/>
                          <a:cs typeface="Arial"/>
                        </a:rPr>
                        <a:t>Scanning</a:t>
                      </a:r>
                      <a:r>
                        <a:rPr sz="900" b="1" spc="-20" dirty="0">
                          <a:latin typeface="Arial"/>
                          <a:cs typeface="Arial"/>
                        </a:rPr>
                        <a:t> Speed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45720" marR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121920" indent="114300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800" dirty="0">
                          <a:latin typeface="Arial"/>
                          <a:cs typeface="Arial"/>
                        </a:rPr>
                        <a:t>60</a:t>
                      </a:r>
                      <a:r>
                        <a:rPr sz="8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checks</a:t>
                      </a:r>
                      <a:r>
                        <a:rPr sz="8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0" dirty="0">
                          <a:latin typeface="Arial"/>
                          <a:cs typeface="Arial"/>
                        </a:rPr>
                        <a:t>+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 coupons per </a:t>
                      </a:r>
                      <a:r>
                        <a:rPr sz="800" spc="-25" dirty="0">
                          <a:latin typeface="Arial"/>
                          <a:cs typeface="Arial"/>
                        </a:rPr>
                        <a:t>min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28905" indent="104775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800">
                          <a:latin typeface="Arial"/>
                          <a:cs typeface="Arial"/>
                        </a:rPr>
                        <a:t>90 checks</a:t>
                      </a:r>
                      <a:r>
                        <a:rPr lang="en-US" sz="800" spc="-2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800" spc="-50">
                          <a:latin typeface="Arial"/>
                          <a:cs typeface="Arial"/>
                        </a:rPr>
                        <a:t>+</a:t>
                      </a:r>
                      <a:r>
                        <a:rPr lang="en-US" sz="800">
                          <a:latin typeface="Arial"/>
                          <a:cs typeface="Arial"/>
                        </a:rPr>
                        <a:t> coupons per</a:t>
                      </a:r>
                      <a:r>
                        <a:rPr lang="en-US" sz="800" spc="-5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800" spc="-25">
                          <a:latin typeface="Arial"/>
                          <a:cs typeface="Arial"/>
                        </a:rPr>
                        <a:t>min</a:t>
                      </a:r>
                      <a:endParaRPr lang="en-US"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21920" indent="114300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800" dirty="0">
                          <a:latin typeface="Arial"/>
                          <a:cs typeface="Arial"/>
                        </a:rPr>
                        <a:t>60</a:t>
                      </a:r>
                      <a:r>
                        <a:rPr sz="8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checks</a:t>
                      </a:r>
                      <a:r>
                        <a:rPr sz="8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0" dirty="0">
                          <a:latin typeface="Arial"/>
                          <a:cs typeface="Arial"/>
                        </a:rPr>
                        <a:t>+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 coupons per </a:t>
                      </a:r>
                      <a:r>
                        <a:rPr sz="800" spc="-25" dirty="0">
                          <a:latin typeface="Arial"/>
                          <a:cs typeface="Arial"/>
                        </a:rPr>
                        <a:t>min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22555" indent="100330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100 checks + coupons per min</a:t>
                      </a: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22555" indent="100330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800" dirty="0">
                          <a:latin typeface="Arial"/>
                          <a:cs typeface="Arial"/>
                        </a:rPr>
                        <a:t>50 checks</a:t>
                      </a:r>
                      <a:r>
                        <a:rPr sz="8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0" dirty="0">
                          <a:latin typeface="Arial"/>
                          <a:cs typeface="Arial"/>
                        </a:rPr>
                        <a:t>+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 coupons per </a:t>
                      </a:r>
                      <a:r>
                        <a:rPr sz="800" spc="-25" dirty="0">
                          <a:latin typeface="Arial"/>
                          <a:cs typeface="Arial"/>
                        </a:rPr>
                        <a:t>min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21920" indent="100330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800" dirty="0">
                          <a:latin typeface="Arial"/>
                          <a:cs typeface="Arial"/>
                        </a:rPr>
                        <a:t>75 checks</a:t>
                      </a:r>
                      <a:r>
                        <a:rPr sz="8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0" dirty="0">
                          <a:latin typeface="Arial"/>
                          <a:cs typeface="Arial"/>
                        </a:rPr>
                        <a:t>+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 coupons per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latin typeface="Arial"/>
                          <a:cs typeface="Arial"/>
                        </a:rPr>
                        <a:t>min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800" dirty="0">
                          <a:latin typeface="Arial"/>
                          <a:cs typeface="Arial"/>
                        </a:rPr>
                        <a:t>45 items</a:t>
                      </a:r>
                      <a:r>
                        <a:rPr sz="8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per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latin typeface="Arial"/>
                          <a:cs typeface="Arial"/>
                        </a:rPr>
                        <a:t>min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76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82550" marB="0" vert="vert270">
                    <a:lnL w="3175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7E7E7E"/>
                    </a:solidFill>
                  </a:tcPr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b="1" dirty="0">
                          <a:latin typeface="Arial"/>
                          <a:cs typeface="Arial"/>
                        </a:rPr>
                        <a:t>Scan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20" dirty="0">
                          <a:latin typeface="Arial"/>
                          <a:cs typeface="Arial"/>
                        </a:rPr>
                        <a:t>Mode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45720" marR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sz="800" dirty="0">
                          <a:latin typeface="Arial"/>
                          <a:cs typeface="Arial"/>
                        </a:rPr>
                        <a:t>Duplex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at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8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latin typeface="Arial"/>
                          <a:cs typeface="Arial"/>
                        </a:rPr>
                        <a:t>pass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lang="en-US" sz="800" dirty="0">
                          <a:latin typeface="Arial"/>
                          <a:cs typeface="Arial"/>
                        </a:rPr>
                        <a:t>Duplex</a:t>
                      </a:r>
                      <a:r>
                        <a:rPr lang="en-US" sz="8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800" dirty="0">
                          <a:latin typeface="Arial"/>
                          <a:cs typeface="Arial"/>
                        </a:rPr>
                        <a:t>at</a:t>
                      </a:r>
                      <a:r>
                        <a:rPr lang="en-US" sz="8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800" dirty="0">
                          <a:latin typeface="Arial"/>
                          <a:cs typeface="Arial"/>
                        </a:rPr>
                        <a:t>1</a:t>
                      </a:r>
                      <a:r>
                        <a:rPr lang="en-US" sz="8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800" spc="-20" dirty="0">
                          <a:latin typeface="Arial"/>
                          <a:cs typeface="Arial"/>
                        </a:rPr>
                        <a:t>pass</a:t>
                      </a:r>
                      <a:endParaRPr lang="en-US"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sz="800" dirty="0">
                          <a:latin typeface="Arial"/>
                          <a:cs typeface="Arial"/>
                        </a:rPr>
                        <a:t>Duplex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at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8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latin typeface="Arial"/>
                          <a:cs typeface="Arial"/>
                        </a:rPr>
                        <a:t>pass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9016" algn="ctr" defTabSz="914323" rtl="0" eaLnBrk="1" fontAlgn="b" latinLnBrk="0" hangingPunct="1">
                        <a:lnSpc>
                          <a:spcPct val="100000"/>
                        </a:lnSpc>
                        <a:spcBef>
                          <a:spcPts val="359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Duplex</a:t>
                      </a:r>
                      <a:r>
                        <a:rPr lang="en-US" sz="800" spc="-5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800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at</a:t>
                      </a:r>
                      <a:r>
                        <a:rPr lang="en-US" sz="800" spc="-5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800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1</a:t>
                      </a:r>
                      <a:r>
                        <a:rPr lang="en-US" sz="800" spc="-10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lang="en-US" sz="800" spc="-20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pass</a:t>
                      </a:r>
                      <a:endParaRPr lang="en-US" sz="800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sz="800" dirty="0">
                          <a:latin typeface="Arial"/>
                          <a:cs typeface="Arial"/>
                        </a:rPr>
                        <a:t>Duplex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at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8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latin typeface="Arial"/>
                          <a:cs typeface="Arial"/>
                        </a:rPr>
                        <a:t>pass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sz="800" dirty="0">
                          <a:latin typeface="Arial"/>
                          <a:cs typeface="Arial"/>
                        </a:rPr>
                        <a:t>Duplex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at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8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latin typeface="Arial"/>
                          <a:cs typeface="Arial"/>
                        </a:rPr>
                        <a:t>pass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sz="800" dirty="0">
                          <a:latin typeface="Arial"/>
                          <a:cs typeface="Arial"/>
                        </a:rPr>
                        <a:t>Duplex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at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8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latin typeface="Arial"/>
                          <a:cs typeface="Arial"/>
                        </a:rPr>
                        <a:t>pass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976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82550" marB="0" vert="vert270">
                    <a:lnL w="3175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7E7E7E"/>
                    </a:solidFill>
                  </a:tcPr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900" b="1" spc="-10" dirty="0">
                          <a:latin typeface="Arial"/>
                          <a:cs typeface="Arial"/>
                        </a:rPr>
                        <a:t>Coupons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45720" marR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800" spc="-25" dirty="0">
                          <a:latin typeface="Arial"/>
                          <a:cs typeface="Arial"/>
                        </a:rPr>
                        <a:t>Yes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en-US" sz="800" spc="-25" dirty="0">
                          <a:latin typeface="Arial"/>
                          <a:cs typeface="Arial"/>
                        </a:rPr>
                        <a:t>Yes</a:t>
                      </a:r>
                      <a:endParaRPr lang="en-US"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800" spc="-25" dirty="0">
                          <a:latin typeface="Arial"/>
                          <a:cs typeface="Arial"/>
                        </a:rPr>
                        <a:t>Yes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Yes</a:t>
                      </a:r>
                      <a:endParaRPr sz="8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800" spc="-25" dirty="0">
                          <a:latin typeface="Arial"/>
                          <a:cs typeface="Arial"/>
                        </a:rPr>
                        <a:t>Yes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800" spc="-25" dirty="0">
                          <a:latin typeface="Arial"/>
                          <a:cs typeface="Arial"/>
                        </a:rPr>
                        <a:t>Yes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800" spc="-25" dirty="0">
                          <a:latin typeface="Arial"/>
                          <a:cs typeface="Arial"/>
                        </a:rPr>
                        <a:t>Yes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976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82550" marB="0" vert="vert270">
                    <a:lnL w="3175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7E7E7E"/>
                    </a:solidFill>
                  </a:tcPr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900" b="1" spc="-10" dirty="0">
                          <a:latin typeface="Arial"/>
                          <a:cs typeface="Arial"/>
                        </a:rPr>
                        <a:t>Documents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45720" marR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800" spc="-25" dirty="0">
                          <a:latin typeface="Arial"/>
                          <a:cs typeface="Arial"/>
                        </a:rPr>
                        <a:t>No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en-US" sz="800" spc="-25" dirty="0">
                          <a:latin typeface="Arial"/>
                          <a:cs typeface="Arial"/>
                        </a:rPr>
                        <a:t>No</a:t>
                      </a:r>
                      <a:endParaRPr lang="en-US"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800" spc="-25" dirty="0">
                          <a:latin typeface="Arial"/>
                          <a:cs typeface="Arial"/>
                        </a:rPr>
                        <a:t>No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No</a:t>
                      </a:r>
                      <a:endParaRPr sz="8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800" spc="-25" dirty="0">
                          <a:latin typeface="Arial"/>
                          <a:cs typeface="Arial"/>
                        </a:rPr>
                        <a:t>No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800" spc="-25" dirty="0">
                          <a:latin typeface="Arial"/>
                          <a:cs typeface="Arial"/>
                        </a:rPr>
                        <a:t>No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800" spc="-25" dirty="0">
                          <a:latin typeface="Arial"/>
                          <a:cs typeface="Arial"/>
                        </a:rPr>
                        <a:t>Yes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89813">
                <a:tc rowSpan="7">
                  <a:txBody>
                    <a:bodyPr/>
                    <a:lstStyle/>
                    <a:p>
                      <a:pPr marL="429895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000" b="1" dirty="0">
                          <a:solidFill>
                            <a:schemeClr val="bg2"/>
                          </a:solidFill>
                          <a:latin typeface="Arial"/>
                          <a:cs typeface="Arial"/>
                        </a:rPr>
                        <a:t>Technical</a:t>
                      </a:r>
                      <a:r>
                        <a:rPr sz="1000" b="1" spc="-55" dirty="0">
                          <a:solidFill>
                            <a:schemeClr val="bg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10" dirty="0">
                          <a:solidFill>
                            <a:schemeClr val="bg2"/>
                          </a:solidFill>
                          <a:latin typeface="Arial"/>
                          <a:cs typeface="Arial"/>
                        </a:rPr>
                        <a:t>Specifications</a:t>
                      </a:r>
                      <a:endParaRPr sz="1000" dirty="0">
                        <a:solidFill>
                          <a:schemeClr val="bg2"/>
                        </a:solidFill>
                        <a:latin typeface="Arial"/>
                        <a:cs typeface="Arial"/>
                      </a:endParaRPr>
                    </a:p>
                  </a:txBody>
                  <a:tcPr marL="45720" marR="45720" vert="vert270" anchor="ctr">
                    <a:lnL w="3175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900" b="1" spc="-10" dirty="0">
                          <a:latin typeface="Arial"/>
                          <a:cs typeface="Arial"/>
                        </a:rPr>
                        <a:t>Interface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45720" marR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760"/>
                        </a:spcBef>
                      </a:pPr>
                      <a:r>
                        <a:rPr sz="800" dirty="0">
                          <a:latin typeface="Arial"/>
                          <a:cs typeface="Arial"/>
                        </a:rPr>
                        <a:t>USB</a:t>
                      </a:r>
                      <a:r>
                        <a:rPr sz="8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latin typeface="Arial"/>
                          <a:cs typeface="Arial"/>
                        </a:rPr>
                        <a:t>2.0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760"/>
                        </a:spcBef>
                      </a:pPr>
                      <a:r>
                        <a:rPr lang="en-US" sz="800">
                          <a:latin typeface="Arial"/>
                          <a:cs typeface="Arial"/>
                        </a:rPr>
                        <a:t>USB</a:t>
                      </a:r>
                      <a:r>
                        <a:rPr lang="en-US" sz="800" spc="-1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800" spc="-25">
                          <a:latin typeface="Arial"/>
                          <a:cs typeface="Arial"/>
                        </a:rPr>
                        <a:t>2.0</a:t>
                      </a:r>
                      <a:endParaRPr lang="en-US"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760"/>
                        </a:spcBef>
                      </a:pPr>
                      <a:r>
                        <a:rPr sz="800" dirty="0">
                          <a:latin typeface="Arial"/>
                          <a:cs typeface="Arial"/>
                        </a:rPr>
                        <a:t>USB</a:t>
                      </a:r>
                      <a:r>
                        <a:rPr sz="8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5" dirty="0">
                          <a:latin typeface="Arial"/>
                          <a:cs typeface="Arial"/>
                        </a:rPr>
                        <a:t>2.0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760"/>
                        </a:spcBef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USB, Ethernet or Wi-Fi (non-supported option)</a:t>
                      </a:r>
                      <a:endParaRPr sz="8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760"/>
                        </a:spcBef>
                      </a:pPr>
                      <a:r>
                        <a:rPr sz="800" dirty="0">
                          <a:latin typeface="Arial"/>
                          <a:cs typeface="Arial"/>
                        </a:rPr>
                        <a:t>USB</a:t>
                      </a:r>
                      <a:r>
                        <a:rPr sz="8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3.0, USB </a:t>
                      </a:r>
                      <a:r>
                        <a:rPr sz="800" spc="-25" dirty="0">
                          <a:latin typeface="Arial"/>
                          <a:cs typeface="Arial"/>
                        </a:rPr>
                        <a:t>2.0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760"/>
                        </a:spcBef>
                      </a:pPr>
                      <a:r>
                        <a:rPr sz="800" dirty="0">
                          <a:latin typeface="Arial"/>
                          <a:cs typeface="Arial"/>
                        </a:rPr>
                        <a:t>USB</a:t>
                      </a:r>
                      <a:r>
                        <a:rPr sz="8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3.0, USB </a:t>
                      </a:r>
                      <a:r>
                        <a:rPr sz="800" spc="-25" dirty="0">
                          <a:latin typeface="Arial"/>
                          <a:cs typeface="Arial"/>
                        </a:rPr>
                        <a:t>2.0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760"/>
                        </a:spcBef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USB, Ethernet or Wi-Fi (non-supported option)</a:t>
                      </a: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8981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82550" marB="0" vert="vert270">
                    <a:lnL w="3175">
                      <a:solidFill>
                        <a:srgbClr val="FFFFFF"/>
                      </a:solidFill>
                      <a:prstDash val="solid"/>
                    </a:lnL>
                    <a:lnR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7E7E7E"/>
                    </a:solidFill>
                  </a:tcPr>
                </a:tc>
                <a:tc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725"/>
                        </a:spcBef>
                      </a:pPr>
                      <a:r>
                        <a:rPr sz="900" b="1" dirty="0">
                          <a:latin typeface="Arial"/>
                          <a:cs typeface="Arial"/>
                        </a:rPr>
                        <a:t>Operating</a:t>
                      </a:r>
                      <a:r>
                        <a:rPr sz="900" b="1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System</a:t>
                      </a:r>
                      <a:r>
                        <a:rPr sz="9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/</a:t>
                      </a:r>
                      <a:r>
                        <a:rPr sz="9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Driver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45720" marR="0" anchor="ctr">
                    <a:lnL w="571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210185" indent="0" algn="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800" spc="-10" dirty="0">
                          <a:latin typeface="Arial"/>
                          <a:cs typeface="Arial"/>
                        </a:rPr>
                        <a:t>Windows: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8.1,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latin typeface="Arial"/>
                          <a:cs typeface="Arial"/>
                        </a:rPr>
                        <a:t>10</a:t>
                      </a:r>
                      <a:r>
                        <a:rPr lang="en-US" sz="800" spc="-20" dirty="0">
                          <a:latin typeface="Arial"/>
                          <a:cs typeface="Arial"/>
                        </a:rPr>
                        <a:t>, 11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210185" lvl="0" indent="0" algn="r" defTabSz="914323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-1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LF_Kai"/>
                          <a:cs typeface="Arial"/>
                        </a:rPr>
                        <a:t>Windows: 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LF_Kai"/>
                          <a:cs typeface="Arial"/>
                        </a:rPr>
                        <a:t>8.1,</a:t>
                      </a:r>
                      <a:r>
                        <a:rPr kumimoji="0" lang="en-US" sz="800" b="0" i="0" u="none" strike="noStrike" kern="1200" cap="none" spc="-5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LF_Kai"/>
                          <a:cs typeface="Arial"/>
                        </a:rPr>
                        <a:t> </a:t>
                      </a:r>
                      <a:r>
                        <a:rPr kumimoji="0" lang="en-US" sz="800" b="0" i="0" u="none" strike="noStrike" kern="1200" cap="none" spc="-2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LF_Kai"/>
                          <a:cs typeface="Arial"/>
                        </a:rPr>
                        <a:t>10, 11</a:t>
                      </a: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ea typeface="LF_Kai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210185" indent="0" algn="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800" spc="-10" dirty="0">
                          <a:latin typeface="Arial"/>
                          <a:cs typeface="Arial"/>
                        </a:rPr>
                        <a:t>Windows: </a:t>
                      </a:r>
                      <a:r>
                        <a:rPr sz="800" spc="-20" dirty="0">
                          <a:latin typeface="Arial"/>
                          <a:cs typeface="Arial"/>
                        </a:rPr>
                        <a:t>10</a:t>
                      </a:r>
                      <a:r>
                        <a:rPr lang="en-US" sz="800" spc="-20" dirty="0">
                          <a:latin typeface="Arial"/>
                          <a:cs typeface="Arial"/>
                        </a:rPr>
                        <a:t>, 11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210185" lvl="0" indent="0" algn="r" defTabSz="914323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-1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LF_Kai"/>
                          <a:cs typeface="Arial"/>
                        </a:rPr>
                        <a:t>Windows: 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LF_Kai"/>
                          <a:cs typeface="Arial"/>
                        </a:rPr>
                        <a:t>8.1,</a:t>
                      </a:r>
                      <a:r>
                        <a:rPr kumimoji="0" lang="en-US" sz="800" b="0" i="0" u="none" strike="noStrike" kern="1200" cap="none" spc="-5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LF_Kai"/>
                          <a:cs typeface="Arial"/>
                        </a:rPr>
                        <a:t> </a:t>
                      </a:r>
                      <a:r>
                        <a:rPr kumimoji="0" lang="en-US" sz="800" b="0" i="0" u="none" strike="noStrike" kern="1200" cap="none" spc="-2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LF_Kai"/>
                          <a:cs typeface="Arial"/>
                        </a:rPr>
                        <a:t>10, 11</a:t>
                      </a: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ea typeface="LF_Kai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210185" lvl="0" indent="0" algn="r" defTabSz="914323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-1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LF_Kai"/>
                          <a:cs typeface="Arial"/>
                        </a:rPr>
                        <a:t>Windows: 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LF_Kai"/>
                          <a:cs typeface="Arial"/>
                        </a:rPr>
                        <a:t>8.1,</a:t>
                      </a:r>
                      <a:r>
                        <a:rPr kumimoji="0" lang="en-US" sz="800" b="0" i="0" u="none" strike="noStrike" kern="1200" cap="none" spc="-5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LF_Kai"/>
                          <a:cs typeface="Arial"/>
                        </a:rPr>
                        <a:t> </a:t>
                      </a:r>
                      <a:r>
                        <a:rPr kumimoji="0" lang="en-US" sz="800" b="0" i="0" u="none" strike="noStrike" kern="1200" cap="none" spc="-2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LF_Kai"/>
                          <a:cs typeface="Arial"/>
                        </a:rPr>
                        <a:t>10, 11</a:t>
                      </a: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ea typeface="LF_Kai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210185" lvl="0" indent="0" algn="r" defTabSz="914323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-1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LF_Kai"/>
                          <a:cs typeface="Arial"/>
                        </a:rPr>
                        <a:t>Windows: </a:t>
                      </a:r>
                      <a:r>
                        <a:rPr kumimoji="0" lang="en-US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LF_Kai"/>
                          <a:cs typeface="Arial"/>
                        </a:rPr>
                        <a:t>8.1,</a:t>
                      </a:r>
                      <a:r>
                        <a:rPr kumimoji="0" lang="en-US" sz="800" b="0" i="0" u="none" strike="noStrike" kern="1200" cap="none" spc="-5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LF_Kai"/>
                          <a:cs typeface="Arial"/>
                        </a:rPr>
                        <a:t> </a:t>
                      </a:r>
                      <a:r>
                        <a:rPr kumimoji="0" lang="en-US" sz="800" b="0" i="0" u="none" strike="noStrike" kern="1200" cap="none" spc="-2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LF_Kai"/>
                          <a:cs typeface="Arial"/>
                        </a:rPr>
                        <a:t>10, 11</a:t>
                      </a: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ea typeface="LF_Kai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210185" lvl="0" indent="0" algn="r" defTabSz="914323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-1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LF_Kai"/>
                          <a:cs typeface="Arial"/>
                        </a:rPr>
                        <a:t>Windows: 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LF_Kai"/>
                          <a:cs typeface="Arial"/>
                        </a:rPr>
                        <a:t>8.1,</a:t>
                      </a:r>
                      <a:r>
                        <a:rPr kumimoji="0" lang="en-US" sz="800" b="0" i="0" u="none" strike="noStrike" kern="1200" cap="none" spc="-5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LF_Kai"/>
                          <a:cs typeface="Arial"/>
                        </a:rPr>
                        <a:t> </a:t>
                      </a:r>
                      <a:r>
                        <a:rPr kumimoji="0" lang="en-US" sz="800" b="0" i="0" u="none" strike="noStrike" kern="1200" cap="none" spc="-2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LF_Kai"/>
                          <a:cs typeface="Arial"/>
                        </a:rPr>
                        <a:t>10, 11</a:t>
                      </a: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ea typeface="LF_Kai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976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82550" marB="0" vert="vert270">
                    <a:lnL w="3175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7E7E7E"/>
                    </a:solidFill>
                  </a:tcPr>
                </a:tc>
                <a:tc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900" b="1" dirty="0">
                          <a:latin typeface="Arial"/>
                          <a:cs typeface="Arial"/>
                        </a:rPr>
                        <a:t>CAR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/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25" dirty="0">
                          <a:latin typeface="Arial"/>
                          <a:cs typeface="Arial"/>
                        </a:rPr>
                        <a:t>LAR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45720" marR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800" spc="-25" dirty="0">
                          <a:latin typeface="Arial"/>
                          <a:cs typeface="Arial"/>
                        </a:rPr>
                        <a:t>Yes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lang="en-US" sz="800" spc="-25" dirty="0">
                          <a:latin typeface="Arial"/>
                          <a:cs typeface="Arial"/>
                        </a:rPr>
                        <a:t>Yes</a:t>
                      </a:r>
                      <a:endParaRPr lang="en-US"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800" spc="-25" dirty="0">
                          <a:latin typeface="Arial"/>
                          <a:cs typeface="Arial"/>
                        </a:rPr>
                        <a:t>Yes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9016" algn="ctr" defTabSz="914323" rtl="0" eaLnBrk="1" fontAlgn="b" latinLnBrk="0" hangingPunct="1">
                        <a:lnSpc>
                          <a:spcPct val="100000"/>
                        </a:lnSpc>
                        <a:spcBef>
                          <a:spcPts val="36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spc="-25" dirty="0">
                          <a:solidFill>
                            <a:schemeClr val="tx1"/>
                          </a:solidFill>
                          <a:latin typeface="+mn-lt"/>
                          <a:cs typeface="Arial"/>
                        </a:rPr>
                        <a:t>Yes</a:t>
                      </a:r>
                      <a:endParaRPr lang="en-US" sz="800" dirty="0">
                        <a:solidFill>
                          <a:schemeClr val="tx1"/>
                        </a:solidFill>
                        <a:latin typeface="+mn-lt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800" spc="-25" dirty="0">
                          <a:latin typeface="Arial"/>
                          <a:cs typeface="Arial"/>
                        </a:rPr>
                        <a:t>Yes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800" spc="-25" dirty="0">
                          <a:latin typeface="Arial"/>
                          <a:cs typeface="Arial"/>
                        </a:rPr>
                        <a:t>Yes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800" spc="-25" dirty="0">
                          <a:latin typeface="Arial"/>
                          <a:cs typeface="Arial"/>
                        </a:rPr>
                        <a:t>Yes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976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82550" marB="0" vert="vert270">
                    <a:lnL w="3175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7E7E7E"/>
                    </a:solidFill>
                  </a:tcPr>
                </a:tc>
                <a:tc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900" b="1" spc="-25" dirty="0">
                          <a:latin typeface="Arial"/>
                          <a:cs typeface="Arial"/>
                        </a:rPr>
                        <a:t>OCR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45720" marR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800" spc="-25" dirty="0">
                          <a:latin typeface="Arial"/>
                          <a:cs typeface="Arial"/>
                        </a:rPr>
                        <a:t>Yes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lang="en-US" sz="800" spc="-25" dirty="0">
                          <a:latin typeface="Arial"/>
                          <a:cs typeface="Arial"/>
                        </a:rPr>
                        <a:t>Yes</a:t>
                      </a:r>
                      <a:endParaRPr lang="en-US"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800" spc="-25" dirty="0">
                          <a:latin typeface="Arial"/>
                          <a:cs typeface="Arial"/>
                        </a:rPr>
                        <a:t>Yes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Yes</a:t>
                      </a:r>
                      <a:endParaRPr sz="8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800" spc="-25" dirty="0">
                          <a:latin typeface="Arial"/>
                          <a:cs typeface="Arial"/>
                        </a:rPr>
                        <a:t>Yes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800" spc="-25" dirty="0">
                          <a:latin typeface="Arial"/>
                          <a:cs typeface="Arial"/>
                        </a:rPr>
                        <a:t>Yes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800" spc="-25" dirty="0">
                          <a:latin typeface="Arial"/>
                          <a:cs typeface="Arial"/>
                        </a:rPr>
                        <a:t>Yes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4513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82550" marB="0" vert="vert270">
                    <a:lnL w="3175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7E7E7E"/>
                    </a:solidFill>
                  </a:tcPr>
                </a:tc>
                <a:tc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720"/>
                        </a:spcBef>
                      </a:pPr>
                      <a:r>
                        <a:rPr sz="900" b="1" dirty="0">
                          <a:latin typeface="Arial"/>
                          <a:cs typeface="Arial"/>
                        </a:rPr>
                        <a:t>MICR</a:t>
                      </a:r>
                      <a:r>
                        <a:rPr sz="900" b="1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Recognition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45720" marR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74320" marR="255270" lvl="0" indent="0" algn="ctr" defTabSz="914323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-25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LF_Kai"/>
                          <a:cs typeface="Arial"/>
                        </a:rPr>
                        <a:t>Yes (Hardware)</a:t>
                      </a:r>
                    </a:p>
                  </a:txBody>
                  <a:tcPr marL="0" marR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74320" marR="255270" lvl="0" indent="0" algn="ctr" defTabSz="914323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-25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LF_Kai"/>
                          <a:cs typeface="Arial"/>
                        </a:rPr>
                        <a:t>Yes (Hardware)</a:t>
                      </a:r>
                    </a:p>
                  </a:txBody>
                  <a:tcPr marL="0" marR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74320" marR="255270" lvl="0" indent="0" algn="ctr" defTabSz="914323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-25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LF_Kai"/>
                          <a:cs typeface="Arial"/>
                        </a:rPr>
                        <a:t>Yes (Hardware)</a:t>
                      </a:r>
                    </a:p>
                  </a:txBody>
                  <a:tcPr marL="0" marR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74320" marR="255270" lvl="0" indent="0" algn="ctr" defTabSz="914323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-25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LF_Kai"/>
                          <a:cs typeface="Arial"/>
                        </a:rPr>
                        <a:t>Yes (Hardware)</a:t>
                      </a:r>
                    </a:p>
                  </a:txBody>
                  <a:tcPr marL="0" marR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74320" marR="255270" lvl="0" indent="0" algn="ctr" defTabSz="914323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-25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LF_Kai"/>
                          <a:cs typeface="Arial"/>
                        </a:rPr>
                        <a:t>Yes (Hardware)</a:t>
                      </a:r>
                    </a:p>
                  </a:txBody>
                  <a:tcPr marL="0" marR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74320" marR="255270" lvl="0" indent="0" algn="ctr" defTabSz="914323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-25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LF_Kai"/>
                          <a:cs typeface="Arial"/>
                        </a:rPr>
                        <a:t>Yes (Hardware)</a:t>
                      </a:r>
                      <a:endParaRPr kumimoji="0" lang="en-US" sz="800" b="0" i="0" u="none" strike="noStrike" kern="1200" cap="none" spc="-25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  <a:ea typeface="LF_Kai"/>
                        <a:cs typeface="Arial"/>
                      </a:endParaRPr>
                    </a:p>
                  </a:txBody>
                  <a:tcPr marL="0" marR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74320" marR="255270" lvl="0" indent="0" algn="ctr" defTabSz="914323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-25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  <a:ea typeface="LF_Kai"/>
                          <a:cs typeface="Arial"/>
                        </a:rPr>
                        <a:t>Yes (Software)</a:t>
                      </a:r>
                    </a:p>
                  </a:txBody>
                  <a:tcPr marL="0" marR="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976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82550" marB="0" vert="vert270">
                    <a:lnL w="3175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7E7E7E"/>
                    </a:solidFill>
                  </a:tcPr>
                </a:tc>
                <a:tc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900" b="1" spc="-10" dirty="0">
                          <a:latin typeface="Arial"/>
                          <a:cs typeface="Arial"/>
                        </a:rPr>
                        <a:t>Franking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45720" marR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800" spc="-25" dirty="0">
                          <a:latin typeface="Arial"/>
                          <a:cs typeface="Arial"/>
                        </a:rPr>
                        <a:t>No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lang="en-US" sz="800" spc="-25" dirty="0">
                          <a:latin typeface="Arial"/>
                          <a:cs typeface="Arial"/>
                        </a:rPr>
                        <a:t>No</a:t>
                      </a:r>
                      <a:endParaRPr lang="en-US"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800" spc="-25" dirty="0">
                          <a:latin typeface="Arial"/>
                          <a:cs typeface="Arial"/>
                        </a:rPr>
                        <a:t>No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No</a:t>
                      </a:r>
                      <a:endParaRPr sz="8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800" spc="-25" dirty="0">
                          <a:latin typeface="Arial"/>
                          <a:cs typeface="Arial"/>
                        </a:rPr>
                        <a:t>No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800" spc="-25" dirty="0">
                          <a:latin typeface="Arial"/>
                          <a:cs typeface="Arial"/>
                        </a:rPr>
                        <a:t>No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800" spc="-25" dirty="0">
                          <a:latin typeface="Arial"/>
                          <a:cs typeface="Arial"/>
                        </a:rPr>
                        <a:t>No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3711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82550" marB="0" vert="vert270">
                    <a:lnL w="3175">
                      <a:solidFill>
                        <a:srgbClr val="FFFFFF"/>
                      </a:solidFill>
                      <a:prstDash val="solid"/>
                    </a:lnL>
                    <a:lnR w="571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7E7E7E"/>
                    </a:solidFill>
                  </a:tcPr>
                </a:tc>
                <a:tc>
                  <a:txBody>
                    <a:bodyPr/>
                    <a:lstStyle/>
                    <a:p>
                      <a:pPr marL="41275" marR="22542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900" b="1" spc="-10" dirty="0">
                          <a:latin typeface="Arial"/>
                          <a:cs typeface="Arial"/>
                        </a:rPr>
                        <a:t>Virtual Endorsement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45720" marR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sz="800" spc="-25" dirty="0">
                          <a:latin typeface="Arial"/>
                          <a:cs typeface="Arial"/>
                        </a:rPr>
                        <a:t>Yes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en-US" sz="800" spc="-25" dirty="0">
                          <a:latin typeface="Arial"/>
                          <a:cs typeface="Arial"/>
                        </a:rPr>
                        <a:t>Yes</a:t>
                      </a:r>
                      <a:endParaRPr lang="en-US"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sz="800" spc="-25" dirty="0">
                          <a:latin typeface="Arial"/>
                          <a:cs typeface="Arial"/>
                        </a:rPr>
                        <a:t>Yes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Yes</a:t>
                      </a:r>
                      <a:endParaRPr sz="8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sz="800" spc="-25" dirty="0">
                          <a:latin typeface="Arial"/>
                          <a:cs typeface="Arial"/>
                        </a:rPr>
                        <a:t>Yes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sz="800" spc="-25" dirty="0">
                          <a:latin typeface="Arial"/>
                          <a:cs typeface="Arial"/>
                        </a:rPr>
                        <a:t>Yes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sz="800" spc="-25" dirty="0">
                          <a:latin typeface="Arial"/>
                          <a:cs typeface="Arial"/>
                        </a:rPr>
                        <a:t>Yes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</a:tbl>
          </a:graphicData>
        </a:graphic>
      </p:graphicFrame>
      <p:sp>
        <p:nvSpPr>
          <p:cNvPr id="10" name="object 10"/>
          <p:cNvSpPr txBox="1">
            <a:spLocks noGrp="1"/>
          </p:cNvSpPr>
          <p:nvPr>
            <p:ph type="title" idx="4294967295"/>
          </p:nvPr>
        </p:nvSpPr>
        <p:spPr>
          <a:xfrm>
            <a:off x="658906" y="621792"/>
            <a:ext cx="10803606" cy="351378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699">
              <a:spcBef>
                <a:spcPts val="100"/>
              </a:spcBef>
            </a:pPr>
            <a:r>
              <a:rPr dirty="0"/>
              <a:t>J.P. Morgan Remote Capture </a:t>
            </a:r>
            <a:r>
              <a:rPr lang="en-US" dirty="0"/>
              <a:t>Supported </a:t>
            </a:r>
            <a:r>
              <a:rPr dirty="0"/>
              <a:t>Desktop Scanners</a:t>
            </a:r>
          </a:p>
        </p:txBody>
      </p:sp>
      <p:sp>
        <p:nvSpPr>
          <p:cNvPr id="2" name="PageNumber">
            <a:extLst>
              <a:ext uri="{FF2B5EF4-FFF2-40B4-BE49-F238E27FC236}">
                <a16:creationId xmlns:a16="http://schemas.microsoft.com/office/drawing/2014/main" id="{04D173F0-6144-3866-92A7-74F1F8630F2A}"/>
              </a:ext>
            </a:extLst>
          </p:cNvPr>
          <p:cNvSpPr txBox="1"/>
          <p:nvPr/>
        </p:nvSpPr>
        <p:spPr>
          <a:xfrm>
            <a:off x="12537472" y="7450696"/>
            <a:ext cx="384048" cy="140488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US" sz="900" dirty="0">
                <a:solidFill>
                  <a:schemeClr val="tx2"/>
                </a:solidFill>
                <a:latin typeface="Arial" panose="020B0604020202020204" pitchFamily="34" charset="0"/>
              </a:rPr>
              <a:t>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6040227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TEVERSIONHASH" val="g0AdsyYh0JIB+AzzrU+kfVesQJdG+FG7fi6Tv2sgnUg="/>
  <p:tag name="TEMPLATEVERSIONDATE" val="09/29/2022 21:08:28"/>
  <p:tag name="TEMPLATENAME" val="PitchPRO+"/>
  <p:tag name="PITCHPROPLUSDOCUMENTPROPERTIESGUID" val="dcc2a25e-5ab9-45ea-87dc-f4d06ac99a3b"/>
  <p:tag name="SLIDEMASTERBRANDLOGORIGHT" val="99.36"/>
  <p:tag name="SLIDEMASTERBRANDLOGOBOTTOM" val="600.48"/>
  <p:tag name="SLIDEMASTERBRANDLOGOHEIGHT" val="12.24"/>
  <p:tag name="SLIDEMASTERBRANDLOGOWIDTH" val="61.92"/>
  <p:tag name="CONTENTLIBRARY" val="bd620dad-1513-4c45-9810-a1fdd093d7b1"/>
  <p:tag name="REFRESHOPTIONS" val="&lt;?xml version=&quot;1.0&quot; encoding=&quot;utf-16&quot;?&gt;&#10;&lt;PowerpointRefreshOptions xmlns:xsi=&quot;http://www.w3.org/2001/XMLSchema-instance&quot; xmlns:xsd=&quot;http://www.w3.org/2001/XMLSchema&quot;&gt;&#10;  &lt;CoverPageAllElements&gt;true&lt;/CoverPageAllElements&gt;&#10;  &lt;CoverPageBrandLogo&gt;true&lt;/CoverPageBrandLogo&gt;&#10;  &lt;CoverPageClientLogo&gt;true&lt;/CoverPageClientLogo&gt;&#10;  &lt;CoverPageDate&gt;true&lt;/CoverPageDate&gt;&#10;  &lt;CoverPageJointPitchLogo&gt;true&lt;/CoverPageJointPitchLogo&gt;&#10;  &lt;CoverPageVerticalTextRunner&gt;true&lt;/CoverPageVerticalTextRunner&gt;&#10;  &lt;ShowCoverPage&gt;true&lt;/ShowCoverPage&gt;&#10;  &lt;ShowDisclaimer&gt;true&lt;/ShowDisclaimer&gt;&#10;  &lt;TemplateLayoutAllElements&gt;true&lt;/TemplateLayoutAllElements&gt;&#10;  &lt;ForceRefresh&gt;false&lt;/ForceRefresh&gt;&#10;  &lt;CoverPageSubTitle&gt;true&lt;/CoverPageSubTitle&gt;&#10;  &lt;CoverPageTitle&gt;true&lt;/CoverPageTitle&gt;&#10;  &lt;ShowAgenda&gt;true&lt;/ShowAgenda&gt;&#10;  &lt;TemplatePageLabel&gt;true&lt;/TemplatePageLabel&gt;&#10;  &lt;TemplateVerticalRunner&gt;true&lt;/TemplateVerticalRunner&gt;&#10;&lt;/PowerpointRefreshOptions&gt;"/>
  <p:tag name="PITCHPROPROPERTIES" val="WXMfvE09DOs/mOl3u2AQ27QcgezyWkN+AkNAGXAeBoJKuBgxGBLGhI25m9bRHcM9RQscs7I4QY855HmZ9wiaScAkUiOahXjpa1GKbzxmDEgaRBFj1zbbNiHbJmtUv1DL609CXp4T5pMYpHCyOsiSfF8m1Ewd7e9Ul0r6wpaN5snm+kgLZOP8JKF1hv7kQD68zePpF4CHYvR4U9v1KCnkRXPe9cGBqoHIVzS4uiFBaX6FZuSb3bbgBcbiqr1rYEWwYF8jf8azIl5HPE/gAmNADkEljo1X/k0tHOSo3cRUt5y7ELLuubMobIvHRWXfymwJHSKP2795UlXiF04xtOvglG+JVAyzHw51eDyYadLvZRmxbcTRyg+tzofSEDUlmZcpAcL4kw507X7LqBdfoSXA97zYfGUKeExX3aty7JX12DgpJi0W85I/GoH19vNXG81VxMM6XxtCSEBZI0ES6e7w8fgkfLXXtAxAFbVgAWVRD0bzb4LE2c5ZQzgZYpEO266CBd9uIthzUYR3UqSJBhO1XakVUIYgrCm2Gn3kjHk2M3b6k61IHynUoR+3K3/repgLn7LqvkydDnN65xPj6Of7gYpua8gaJFwdPiE3oP3nZLhGlPIPDT8Ll74ddloF+KsUcPYhCHRADuVntmwtOk7bnIFcBotf3sbuuF4ftTFHWka30leQ7jGqHw3MoXRlt7GS5EcYP8KtQZ2vDQtQBcQ904cMHhz/cGab6G6QKKKVpTqReEBwlnuYOuUzAqCAkilLxQmAT/p3Ucc2H+DsamVLvk2lBWPl5HdG/Pj7Bkl2z0rnr9AG+NU8mABx2sIujGMws7N9gK31LtQLtPLdTKeK+7LPjRCP8Ds2mDBcDjdf/1OQ1lmBAXGT8dBZBMXJOyjLkFknV2HPxReTGE4l85QDCml9NBsdNhrM/qS2Noc9TWpafRZUnfZf3YWGTbQxQ+yA1+bVABwLqoiEg5hr1O9K7MuE2hBuybT5RtXWmYOrbN6xkdJ0U8ghVGN2hNwwXHov3MjDxs7afGUlBbd5FN1bGRMzi0uX0rU8i7zp/XpGasMNIaw9WmUIKsq2wOf8ACoS8TlcW7RcEyhOdXClZcNRTHQ9Il5rIVW/Kj76ZgzYQEtcCQf/+6rK3l+fyCpcH95RmztPx1mOZqZJMxdIsmwgstowVdv888e26SkDfKReCevtAv+avf6ODwcdYtG5VYeawG9x8iu/AnU3pXUsqJb4SJJ2zYiDEynTa8BBb051Br7aHM0ru46Isi0E3+YON8w5Z29kzvMPg2zm7Ebsj0Is/7g9Zr2rM3HmDB2uJZgaxFZ8ccmcSUgYvefzBDQxWq0dYn30FraFylxWUx/AaxCo/yXF9HYGIVxwncFqXm7DebFoCEudwPleuVpGVHHu8qjep2Hic99NxJKZ6mJY/L2pBMgZwOzhJRaUo6cGMbKMdFKN+T+MoQskAo4Cx2/+WEi8UWtVCQ+i3RJ8EIosTHc9dbG+JZag6xtAE+8AF75F2K4O34MmH5koLiG/8m/yEa5qL6epIOMbdci6TiqpHE+gNRkMCXfDiH31puJruFzWhuuVsJ6xr86AjArLN3FxIo9nnezFEse4/nYy8xHqGTHF3A+b/wMka6zWXBFnDw781BffbeoCGPITGEZ2ZAXwdOoIF3aD3fJKUGiIHOLTVM8RTFiIgnRBUizb5+Kg69WIlwAjeJpiQRjRgHqDJsdOzAb+GCcxyBZqaEaPhWAOdH3JQK4b6cLP3sEZ0BPOagnLhH2k/0kfAv5Vmj9EEYe/e0uwqkgpvee0xaDyo2vNUG9RX8qe17o5Vgy5Q0WyCB/thfwI0LtjTB1cu8WjkcjCtY8hwEsk0HB7TG44kv6Jplyz3/BaW7a1SIsK8hsBFad0Q9zQ8rwYfPVWrHipzA+JCk+Ll//dkMmLQDQXzjM9mS/ImQOYd3cMwems/IenrOldWDBBabb9S+yDT8RVuInlRGL2M7cSvDqZe7X1zpcwdneJILApGECK+ZJe9qVcx+fj6A9xLgczi8XU4HU3EZXjbeGRfGNwaBKrFc1wYsn0kEu0odq7+DIxZZaC33SdQQqxlapOkgApvjTzFqrBxOhcoel2Fj0Nlc4TNVIfpGVPjFNG4tfNG3cWE8GpaMUl2ju6BYp6mljHGqaiwcf8K8Q1wBUS5vPwNuCV4pirH8+jUSRVORboBAJsaRYFYxcR071z+TGsO46K76z0uqzyA7PlgNmloyAMZOnEEmggadldmrBBX8NNjxzA8Qy+MFXVrBCGaudaWOQsAQz1l3XlnIsFTcTqyL0ypLHinrBzPvU43ShBTfp5H1KUCvjQjdIqQqkt7q/ci5N1N5tGdUO9UKq6Gp/z6KpU+kRns7wZDj185zL0vwWhE7XHfO+4xQYBxb7qOGOzUDHylP0dpv/NCnP60+TwXY0d/qUNChh6Dsnp9lQ6Py/oICaQPuL2Cp6gGQPYNSqsvLButLD7FjBO3lZHMULrAsBOiIDDtknxQitid/izzUnXEo8oxtik7cYcP3g9wRMEKW9y/AzH0RrZLvcxZUSFd+VaB1S+ZKP0BtfaZfWlEjmhngm6RdVbuMxdVQ4VW3PuL1W52otIXrl+iF0+tkzVkQk+nUeY+Ih7YEdpNaEYP/Jv6vAteGoZqnNBjGoxN+S65Ls4+BqzRlS5Xxn1BThPL97xRuLU3Le51spz2TX99dw6CFWNetURcLrKjKzVjAScUfRD0RCzORsiN8A4+5CwsgH0yuEdokesp27d8LeENLJf6j0CZ3So+EMbPZW0J2/SX11V8+qWUjGG5EmPeE2T3NAbATWi5qn18eX4z04wN++AHpvafOYdWD3klarMyFBDDAxyYVCW4tHAyH3L6WvOpFqECgjvDBhN9LQ48hVaNuaajjzxRcBCQKa8azV2mNiIg47ZbHSRn4ejvouszL7+Ru1PTwGSh3qB4fNNo1jtXv1ofuYitHBAsvbwPU2hQ9BU4hjanv4ns4xwYFv4BaFeNJ6epEEj+JSSPt0u3GRi2LMJTUzV1gMhAWJltHee+vXswbI/HT1l1n6jisnQpPb41x5zSOHYK2TZDCWhMLFnYzG89w/qFGfuFLpD1pknNlj2woUU5pApyBoyyfq1PLskl8MgEQtcCVe/vDRYM1KkGria+vo5fPUvSNe2m4nwKDbe4Lz9vTfrGOpEnl5a6H3O9ZZtxD8+0qxGe1CsgyGCm3M34MsO8HuBGv1bT1AVjsrGQrV5m/3UU+LGYr4gj6E8yJG/ACQNilHWIkTqHuH26E1c3Vn6/XYk87tlFzNkOXywb+XX8Zs2w/48Q706G4oQ84RamQNs7Vo3pgdvAMLLnaTtTI6SUtreydKZOLBxDnkTjpzRxpd7uJ/vccdg95MmmzS4Kh2IHtqtWuwzcLaCvg=="/>
  <p:tag name="PITCHPROSLIDECOUNT" val="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GENDASHAPE" val="AgendaNumberingTyp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ISTRIBUTIONTYPE" val="External"/>
  <p:tag name="PITCHPROSLIDEID" val="265"/>
  <p:tag name="PRESENTATIONID" val="dcc2a25e-5ab9-45ea-87dc-f4d06ac99a3b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ISTRIBUTIONTYPE" val="External"/>
  <p:tag name="PITCHPROSLIDEID" val="264"/>
  <p:tag name="PRESENTATIONID" val="dcc2a25e-5ab9-45ea-87dc-f4d06ac99a3b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ConfidentialInterna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Confidentia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STERSHAPETYPE" val="ClientNam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OGOTYPE" val="BrandLogo"/>
  <p:tag name="JPM_OBJECT_NAME" val="BrandLogo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BrandLogo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BrandLogo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OGOTYPE" val="BrandLogo"/>
  <p:tag name="JPM_OBJECT_NAME" val="BrandLogo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GENDASHAPE" val="AgendaTitle"/>
</p:tagLst>
</file>

<file path=ppt/theme/theme1.xml><?xml version="1.0" encoding="utf-8"?>
<a:theme xmlns:a="http://schemas.openxmlformats.org/drawingml/2006/main" name="PP+ UB2TS - Letter">
  <a:themeElements>
    <a:clrScheme name="PitchPRO+">
      <a:dk1>
        <a:srgbClr val="000000"/>
      </a:dk1>
      <a:lt1>
        <a:srgbClr val="FFFFFF"/>
      </a:lt1>
      <a:dk2>
        <a:srgbClr val="32383E"/>
      </a:dk2>
      <a:lt2>
        <a:srgbClr val="936946"/>
      </a:lt2>
      <a:accent1>
        <a:srgbClr val="1E7C99"/>
      </a:accent1>
      <a:accent2>
        <a:srgbClr val="DF6F26"/>
      </a:accent2>
      <a:accent3>
        <a:srgbClr val="041E42"/>
      </a:accent3>
      <a:accent4>
        <a:srgbClr val="9B57A3"/>
      </a:accent4>
      <a:accent5>
        <a:srgbClr val="B75530"/>
      </a:accent5>
      <a:accent6>
        <a:srgbClr val="358159"/>
      </a:accent6>
      <a:hlink>
        <a:srgbClr val="1E7C99"/>
      </a:hlink>
      <a:folHlink>
        <a:srgbClr val="005075"/>
      </a:folHlink>
    </a:clrScheme>
    <a:fontScheme name="Pitchbook-US">
      <a:majorFont>
        <a:latin typeface="Arial"/>
        <a:ea typeface="LF_Kai"/>
        <a:cs typeface=""/>
      </a:majorFont>
      <a:minorFont>
        <a:latin typeface="Arial"/>
        <a:ea typeface="LF_Ka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9525">
          <a:solidFill>
            <a:schemeClr val="tx2"/>
          </a:solidFill>
        </a:ln>
        <a:extLst>
          <a:ext uri="{909E8E84-426E-40DD-AFC4-6F175D3DCCD1}">
            <a14:hiddenFill xmlns:a14="http://schemas.microsoft.com/office/drawing/2010/main">
              <a:solidFill>
                <a:scrgbClr r="0" g="0" b="0"/>
              </a:solidFill>
            </a14:hiddenFill>
          </a:ext>
        </a:extLst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0">
        <a:prstTxWarp prst="textNoShape">
          <a:avLst/>
        </a:prstTxWarp>
        <a:noAutofit/>
      </a:bodyPr>
      <a:lstStyle>
        <a:defPPr>
          <a:lnSpc>
            <a:spcPct val="110000"/>
          </a:lnSpc>
          <a:defRPr sz="1200" dirty="0" smtClean="0">
            <a:solidFill>
              <a:schemeClr val="tx2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vert="horz" wrap="square" lIns="91440" tIns="45720" rIns="91440" bIns="45720" rtlCol="0" anchor="t">
        <a:spAutoFit/>
      </a:bodyPr>
      <a:lstStyle>
        <a:defPPr algn="l">
          <a:lnSpc>
            <a:spcPct val="110000"/>
          </a:lnSpc>
          <a:defRPr sz="1200" b="0" i="0" dirty="0" smtClean="0">
            <a:solidFill>
              <a:schemeClr val="tx2"/>
            </a:solidFill>
            <a:latin typeface="+mn-lt"/>
          </a:defRPr>
        </a:defPPr>
      </a:lstStyle>
    </a:txDef>
  </a:objectDefaults>
  <a:extraClrSchemeLst>
    <a:extraClrScheme>
      <a:clrScheme name="PitchPRO+">
        <a:dk1>
          <a:srgbClr val="000000"/>
        </a:dk1>
        <a:lt1>
          <a:srgbClr val="FFFFFF"/>
        </a:lt1>
        <a:dk2>
          <a:srgbClr val="32383E"/>
        </a:dk2>
        <a:lt2>
          <a:srgbClr val="936946"/>
        </a:lt2>
        <a:accent1>
          <a:srgbClr val="1E7C99"/>
        </a:accent1>
        <a:accent2>
          <a:srgbClr val="DF6F26"/>
        </a:accent2>
        <a:accent3>
          <a:srgbClr val="041E42"/>
        </a:accent3>
        <a:accent4>
          <a:srgbClr val="9B57A3"/>
        </a:accent4>
        <a:accent5>
          <a:srgbClr val="B75530"/>
        </a:accent5>
        <a:accent6>
          <a:srgbClr val="358159"/>
        </a:accent6>
        <a:hlink>
          <a:srgbClr val="1E7C99"/>
        </a:hlink>
        <a:folHlink>
          <a:srgbClr val="005075"/>
        </a:folHlink>
      </a:clrScheme>
    </a:extraClrScheme>
  </a:extraClrSchemeLst>
  <a:custClrLst>
    <a:custClr name="Brown 400. RGB(175,132,98)">
      <a:srgbClr val="AF8462"/>
    </a:custClr>
    <a:custClr name="Ruby 700. RGB(165,0,52)">
      <a:srgbClr val="A50034"/>
    </a:custClr>
    <a:custClr name="Dark Topaz. RGB(9,97,131)">
      <a:srgbClr val="096183"/>
    </a:custClr>
    <a:custClr name="Clementine. RGB(255,158,66)">
      <a:srgbClr val="FF9E42"/>
    </a:custClr>
    <a:custClr name="Navy. RGB(0,70,146)">
      <a:srgbClr val="004692"/>
    </a:custClr>
    <a:custClr name="Dark Quartz. RGB(131,49,119)">
      <a:srgbClr val="833177"/>
    </a:custClr>
    <a:custClr name="Brown. RGB(215,186,157)">
      <a:srgbClr val="D7BA9D"/>
    </a:custClr>
    <a:custClr name="Dark Emerald. RGB(0,75,38)">
      <a:srgbClr val="004B26"/>
    </a:custClr>
    <a:custClr name="Cyan. RGB(60,203,218)">
      <a:srgbClr val="3CCBDA"/>
    </a:custClr>
    <a:custClr name="Rose. RGB(244,153,141)">
      <a:srgbClr val="F4998D"/>
    </a:custClr>
    <a:custClr name="Jet. RGB(16,24,32)">
      <a:srgbClr val="101820"/>
    </a:custClr>
    <a:custClr name="Topaz 200. RGB(157,229,236)">
      <a:srgbClr val="9DE5EC"/>
    </a:custClr>
    <a:custClr name="Brown 300. RGB(215,186,157)">
      <a:srgbClr val="D7BA9D"/>
    </a:custClr>
    <a:custClr name="Clementine 200. RGB(255,187,122)">
      <a:srgbClr val="FFBB7A"/>
    </a:custClr>
    <a:custClr name="Clay 200. RGB(231,179,160)">
      <a:srgbClr val="E7B3A0"/>
    </a:custClr>
    <a:custClr name="Ruby 300. RGB(237,175,195)">
      <a:srgbClr val="EDAFC3"/>
    </a:custClr>
    <a:custClr name="Blue 300. RGB(134,197,250)">
      <a:srgbClr val="86C5FA"/>
    </a:custClr>
    <a:custClr name="Quartz 300. RGB(213,181,231)">
      <a:srgbClr val="D5B5E7"/>
    </a:custClr>
    <a:custClr name="Emerald 300. RGB(126,205,186)">
      <a:srgbClr val="7ECDBA"/>
    </a:custClr>
    <a:custClr name="Map Grey. RGB(221,220,219)">
      <a:srgbClr val="DDDCDB"/>
    </a:custClr>
    <a:custClr name="Ruby 700. RGB(165,0,52)">
      <a:srgbClr val="A50034"/>
    </a:custClr>
    <a:custClr name="Gold 300. RGB(241,180,52)">
      <a:srgbClr val="F1B434"/>
    </a:custClr>
    <a:custClr name="Emerald 500. RGB(53,129,89)">
      <a:srgbClr val="358159"/>
    </a:custClr>
    <a:custClr name="Marble. RGB(245,247,248)">
      <a:srgbClr val="F5F7F8"/>
    </a:custClr>
    <a:custClr name="Limestone. RGB(250,248,242)">
      <a:srgbClr val="FAF8F2"/>
    </a:custClr>
    <a:custClr name="Titanium. RGB(226,228,229)">
      <a:srgbClr val="E2E4E5"/>
    </a:custClr>
    <a:custClr name="Charcoal. RGB(71,76,80)">
      <a:srgbClr val="474C50"/>
    </a:custClr>
    <a:custClr name="Topaz 400. RGB(43,154,179)">
      <a:srgbClr val="2B9AB3"/>
    </a:custClr>
    <a:custClr name="Topaz 700. RGB(0,80,117)">
      <a:srgbClr val="005075"/>
    </a:custClr>
    <a:custClr name="Tan USWM. RGB(205,167,136)">
      <a:srgbClr val="CDA788"/>
    </a:custClr>
  </a:custClrLst>
  <a:extLst>
    <a:ext uri="{05A4C25C-085E-4340-85A3-A5531E510DB2}">
      <thm15:themeFamily xmlns:thm15="http://schemas.microsoft.com/office/thememl/2012/main" name="8759f20c-665e-40c2-87ac-6204bea9612c.potx" id="{54931FBF-F15E-48D6-B770-67E25545434A}" vid="{71995C4C-BF1D-44C1-A0B4-1847226D2FE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Template_UB2GIB_Letter</Template>
  <TotalTime>0</TotalTime>
  <Words>926</Words>
  <Application>Microsoft Office PowerPoint</Application>
  <PresentationFormat>Custom</PresentationFormat>
  <Paragraphs>242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Times New Roman</vt:lpstr>
      <vt:lpstr>Wingdings</vt:lpstr>
      <vt:lpstr>PP+ UB2TS - Letter</vt:lpstr>
      <vt:lpstr>J.P. Morgan Remote Capture Recommended Desktop Scanners</vt:lpstr>
      <vt:lpstr>J.P. Morgan Remote Capture Supported Desktop Scanners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Remote Capture Scanner Comparison Guide</dc:title>
  <dc:creator>Chavez, Andrea I (CIB, USA)</dc:creator>
  <cp:lastModifiedBy>Raynovich, Jordan (CIB TS, USA)</cp:lastModifiedBy>
  <cp:revision>24</cp:revision>
  <dcterms:created xsi:type="dcterms:W3CDTF">2023-06-08T19:05:28Z</dcterms:created>
  <dcterms:modified xsi:type="dcterms:W3CDTF">2026-01-02T21:30:50Z</dcterms:modified>
</cp:coreProperties>
</file>